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JDT</a:t>
            </a:r>
            <a:r>
              <a:rPr lang="zh-CN" altLang="en-US" smtClean="0"/>
              <a:t>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配置开发包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选择项目</a:t>
            </a:r>
            <a:r>
              <a:rPr lang="en-US" altLang="zh-CN" smtClean="0"/>
              <a:t>】 → 【</a:t>
            </a:r>
            <a:r>
              <a:rPr lang="zh-CN" altLang="en-US" smtClean="0"/>
              <a:t>点鼠标右键</a:t>
            </a:r>
            <a:r>
              <a:rPr lang="en-US" altLang="zh-CN" smtClean="0"/>
              <a:t>】 → 【</a:t>
            </a:r>
            <a:r>
              <a:rPr lang="en-US" smtClean="0"/>
              <a:t>Properties</a:t>
            </a:r>
            <a:r>
              <a:rPr lang="en-US" altLang="zh-CN" smtClean="0"/>
              <a:t>】 → 【</a:t>
            </a:r>
            <a:r>
              <a:rPr lang="en-US" smtClean="0"/>
              <a:t>Java Build Path</a:t>
            </a:r>
            <a:r>
              <a:rPr lang="en-US" altLang="zh-CN" smtClean="0"/>
              <a:t>】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8"/>
            <a:ext cx="6357982" cy="240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smtClean="0"/>
              <a:t>Eclipse</a:t>
            </a:r>
            <a:r>
              <a:rPr lang="zh-CN" altLang="en-US" smtClean="0"/>
              <a:t>的发展历史；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Eclipse</a:t>
            </a:r>
            <a:r>
              <a:rPr lang="zh-CN" altLang="en-US" smtClean="0"/>
              <a:t>中</a:t>
            </a:r>
            <a:r>
              <a:rPr lang="en-US" smtClean="0"/>
              <a:t>JDT</a:t>
            </a:r>
            <a:r>
              <a:rPr lang="zh-CN" altLang="en-US" smtClean="0"/>
              <a:t>组件的使用；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junit</a:t>
            </a:r>
            <a:r>
              <a:rPr lang="zh-CN" altLang="en-US" smtClean="0"/>
              <a:t>测试工具的使用。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建立</a:t>
            </a:r>
            <a:r>
              <a:rPr lang="en-US" altLang="zh-CN" smtClean="0"/>
              <a:t>Java</a:t>
            </a:r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5572164" cy="32147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在</a:t>
            </a:r>
            <a:r>
              <a:rPr lang="en-US" smtClean="0"/>
              <a:t>Eclipse</a:t>
            </a:r>
            <a:r>
              <a:rPr lang="zh-CN" altLang="en-US" smtClean="0"/>
              <a:t>中直接使用</a:t>
            </a:r>
            <a:r>
              <a:rPr lang="en-US" smtClean="0"/>
              <a:t>JDT</a:t>
            </a:r>
            <a:r>
              <a:rPr lang="zh-CN" altLang="en-US" smtClean="0"/>
              <a:t>就可以完成</a:t>
            </a:r>
            <a:r>
              <a:rPr lang="en-US" smtClean="0"/>
              <a:t>Java</a:t>
            </a:r>
            <a:r>
              <a:rPr lang="zh-CN" altLang="en-US" smtClean="0"/>
              <a:t>程序的开发，在之前建立好的工作区之中，建立</a:t>
            </a:r>
            <a:r>
              <a:rPr lang="en-US" smtClean="0"/>
              <a:t>Java</a:t>
            </a:r>
            <a:r>
              <a:rPr lang="zh-CN" altLang="en-US" smtClean="0"/>
              <a:t>项目，步骤：</a:t>
            </a:r>
            <a:r>
              <a:rPr lang="en-US" altLang="zh-CN" smtClean="0"/>
              <a:t>【</a:t>
            </a:r>
            <a:r>
              <a:rPr lang="en-US" smtClean="0"/>
              <a:t>File</a:t>
            </a:r>
            <a:r>
              <a:rPr lang="en-US" altLang="zh-CN" smtClean="0"/>
              <a:t>】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</a:t>
            </a:r>
            <a:r>
              <a:rPr lang="en-US" altLang="zh-CN" smtClean="0"/>
              <a:t>【</a:t>
            </a:r>
            <a:r>
              <a:rPr lang="en-US" smtClean="0"/>
              <a:t>New</a:t>
            </a:r>
            <a:r>
              <a:rPr lang="en-US" altLang="zh-CN" smtClean="0"/>
              <a:t>】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</a:t>
            </a:r>
            <a:r>
              <a:rPr lang="en-US" altLang="zh-CN" smtClean="0"/>
              <a:t>【</a:t>
            </a:r>
            <a:r>
              <a:rPr lang="en-US" smtClean="0"/>
              <a:t>Java </a:t>
            </a:r>
            <a:r>
              <a:rPr lang="en-US" smtClean="0"/>
              <a:t>Project</a:t>
            </a:r>
            <a:r>
              <a:rPr lang="en-US" altLang="zh-CN" smtClean="0"/>
              <a:t>】</a:t>
            </a:r>
          </a:p>
          <a:p>
            <a:r>
              <a:rPr lang="zh-CN" altLang="en-US" smtClean="0"/>
              <a:t>项目建立完成之后会在项目的文件目录下生成两个</a:t>
            </a:r>
            <a:r>
              <a:rPr lang="zh-CN" altLang="en-US" smtClean="0"/>
              <a:t>目录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src</a:t>
            </a:r>
            <a:r>
              <a:rPr lang="zh-CN" altLang="en-US" smtClean="0"/>
              <a:t>：保存所有的</a:t>
            </a:r>
            <a:r>
              <a:rPr lang="en-US" smtClean="0"/>
              <a:t>*.java</a:t>
            </a:r>
            <a:r>
              <a:rPr lang="zh-CN" altLang="en-US" smtClean="0"/>
              <a:t>源文件，此目录在</a:t>
            </a:r>
            <a:r>
              <a:rPr lang="en-US" smtClean="0"/>
              <a:t>Eclipse</a:t>
            </a:r>
            <a:r>
              <a:rPr lang="zh-CN" altLang="en-US" smtClean="0"/>
              <a:t>中</a:t>
            </a:r>
            <a:r>
              <a:rPr lang="zh-CN" altLang="en-US" smtClean="0"/>
              <a:t>可见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bin</a:t>
            </a:r>
            <a:r>
              <a:rPr lang="zh-CN" altLang="en-US" smtClean="0"/>
              <a:t>：保存所有生成的</a:t>
            </a:r>
            <a:r>
              <a:rPr lang="en-US" smtClean="0"/>
              <a:t>*.class</a:t>
            </a:r>
            <a:r>
              <a:rPr lang="zh-CN" altLang="en-US" smtClean="0"/>
              <a:t>文件，此目录在</a:t>
            </a:r>
            <a:r>
              <a:rPr lang="en-US" smtClean="0"/>
              <a:t>Eclipse</a:t>
            </a:r>
            <a:r>
              <a:rPr lang="zh-CN" altLang="en-US" smtClean="0"/>
              <a:t>中不可见。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785800"/>
            <a:ext cx="294005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建立新的类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6"/>
            <a:ext cx="496369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785800"/>
            <a:ext cx="3457562" cy="398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程序运行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42"/>
            <a:ext cx="4286280" cy="313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357568"/>
            <a:ext cx="306546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代码生成器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42"/>
            <a:ext cx="5357850" cy="21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3835" y="3286130"/>
            <a:ext cx="4261862" cy="137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运行配置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785800"/>
            <a:ext cx="6035675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14494"/>
            <a:ext cx="5429288" cy="299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设置断点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714361"/>
            <a:ext cx="6607179" cy="395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debug</a:t>
            </a:r>
            <a:r>
              <a:rPr lang="zh-CN" altLang="en-US" smtClean="0"/>
              <a:t>调试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单步进入（</a:t>
            </a:r>
            <a:r>
              <a:rPr lang="en-US" smtClean="0"/>
              <a:t>Step Into</a:t>
            </a:r>
            <a:r>
              <a:rPr lang="zh-CN" altLang="en-US" smtClean="0"/>
              <a:t>）：指的是进入到执行的方法之中观察方法的执行效果，快捷键：</a:t>
            </a:r>
            <a:r>
              <a:rPr lang="en-US" altLang="zh-CN" smtClean="0"/>
              <a:t>【</a:t>
            </a:r>
            <a:r>
              <a:rPr lang="en-US" smtClean="0"/>
              <a:t>F5</a:t>
            </a:r>
            <a:r>
              <a:rPr lang="en-US" altLang="zh-CN" smtClean="0"/>
              <a:t>】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单步跳过（</a:t>
            </a:r>
            <a:r>
              <a:rPr lang="en-US" smtClean="0"/>
              <a:t>Step Over</a:t>
            </a:r>
            <a:r>
              <a:rPr lang="zh-CN" altLang="en-US" smtClean="0"/>
              <a:t>）：在当前代码的表面上执行，快捷键：</a:t>
            </a:r>
            <a:r>
              <a:rPr lang="en-US" altLang="zh-CN" smtClean="0"/>
              <a:t>【</a:t>
            </a:r>
            <a:r>
              <a:rPr lang="en-US" smtClean="0"/>
              <a:t>F6</a:t>
            </a:r>
            <a:r>
              <a:rPr lang="en-US" altLang="zh-CN" smtClean="0"/>
              <a:t>】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单步返回（</a:t>
            </a:r>
            <a:r>
              <a:rPr lang="en-US" smtClean="0"/>
              <a:t>Step Return</a:t>
            </a:r>
            <a:r>
              <a:rPr lang="zh-CN" altLang="en-US" smtClean="0"/>
              <a:t>）：不再观察了，而返回到进入处，快捷键：</a:t>
            </a:r>
            <a:r>
              <a:rPr lang="en-US" altLang="zh-CN" smtClean="0"/>
              <a:t>【</a:t>
            </a:r>
            <a:r>
              <a:rPr lang="en-US" smtClean="0"/>
              <a:t>F7</a:t>
            </a:r>
            <a:r>
              <a:rPr lang="en-US" altLang="zh-CN" smtClean="0"/>
              <a:t>】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恢复执行（</a:t>
            </a:r>
            <a:r>
              <a:rPr lang="en-US" smtClean="0"/>
              <a:t>Resume</a:t>
            </a:r>
            <a:r>
              <a:rPr lang="zh-CN" altLang="en-US" smtClean="0"/>
              <a:t>）：停止调试，而直接正常执行完毕，快捷键：</a:t>
            </a:r>
            <a:r>
              <a:rPr lang="en-US" altLang="zh-CN" smtClean="0"/>
              <a:t>【</a:t>
            </a:r>
            <a:r>
              <a:rPr lang="en-US" smtClean="0"/>
              <a:t>F8</a:t>
            </a:r>
            <a:r>
              <a:rPr lang="en-US" altLang="zh-CN" smtClean="0"/>
              <a:t>】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273</Words>
  <PresentationFormat>全屏显示(16:9)</PresentationFormat>
  <Paragraphs>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李兴华Java培训系列课程</vt:lpstr>
      <vt:lpstr>本章学习目标</vt:lpstr>
      <vt:lpstr>建立Java项目</vt:lpstr>
      <vt:lpstr>建立新的类</vt:lpstr>
      <vt:lpstr>程序运行</vt:lpstr>
      <vt:lpstr>代码生成器</vt:lpstr>
      <vt:lpstr>运行配置</vt:lpstr>
      <vt:lpstr>设置断点</vt:lpstr>
      <vt:lpstr>debug调试</vt:lpstr>
      <vt:lpstr>配置开发包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215</cp:revision>
  <dcterms:created xsi:type="dcterms:W3CDTF">2015-01-02T11:02:54Z</dcterms:created>
  <dcterms:modified xsi:type="dcterms:W3CDTF">2017-02-08T00:51:04Z</dcterms:modified>
</cp:coreProperties>
</file>