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junit</a:t>
            </a:r>
            <a:r>
              <a:rPr lang="zh-CN" altLang="en-US" smtClean="0"/>
              <a:t>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smtClean="0"/>
              <a:t>Eclipse</a:t>
            </a:r>
            <a:r>
              <a:rPr lang="zh-CN" altLang="en-US" smtClean="0"/>
              <a:t>的发展历史；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Eclipse</a:t>
            </a:r>
            <a:r>
              <a:rPr lang="zh-CN" altLang="en-US" smtClean="0"/>
              <a:t>中</a:t>
            </a:r>
            <a:r>
              <a:rPr lang="en-US" smtClean="0"/>
              <a:t>JDT</a:t>
            </a:r>
            <a:r>
              <a:rPr lang="zh-CN" altLang="en-US" smtClean="0"/>
              <a:t>组件的使用；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junit</a:t>
            </a:r>
            <a:r>
              <a:rPr lang="zh-CN" altLang="en-US" smtClean="0"/>
              <a:t>测试工具的使用。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junit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JUnit</a:t>
            </a:r>
            <a:r>
              <a:rPr lang="zh-CN" altLang="en-US" smtClean="0"/>
              <a:t>是由</a:t>
            </a:r>
            <a:r>
              <a:rPr lang="en-US" smtClean="0"/>
              <a:t>Erich Gamma</a:t>
            </a:r>
            <a:r>
              <a:rPr lang="zh-CN" altLang="en-US" smtClean="0"/>
              <a:t>和</a:t>
            </a:r>
            <a:r>
              <a:rPr lang="en-US" smtClean="0"/>
              <a:t>Kent Beck</a:t>
            </a:r>
            <a:r>
              <a:rPr lang="zh-CN" altLang="en-US" smtClean="0"/>
              <a:t>编写的一个回归测试框架（</a:t>
            </a:r>
            <a:r>
              <a:rPr lang="en-US" smtClean="0"/>
              <a:t>regression testing framework</a:t>
            </a:r>
            <a:r>
              <a:rPr lang="zh-CN" altLang="en-US" smtClean="0"/>
              <a:t>）。</a:t>
            </a:r>
            <a:r>
              <a:rPr lang="en-US" smtClean="0"/>
              <a:t>JUnit</a:t>
            </a:r>
            <a:r>
              <a:rPr lang="zh-CN" altLang="en-US" smtClean="0"/>
              <a:t>测试是程序员测试，即所谓白盒测试，因为程序员知道被测试的软件如何（</a:t>
            </a:r>
            <a:r>
              <a:rPr lang="en-US" smtClean="0"/>
              <a:t>How</a:t>
            </a:r>
            <a:r>
              <a:rPr lang="zh-CN" altLang="en-US" smtClean="0"/>
              <a:t>）完成功能和完成什么样（</a:t>
            </a:r>
            <a:r>
              <a:rPr lang="en-US" smtClean="0"/>
              <a:t>What</a:t>
            </a:r>
            <a:r>
              <a:rPr lang="zh-CN" altLang="en-US" smtClean="0"/>
              <a:t>）的功能。</a:t>
            </a:r>
            <a:r>
              <a:rPr lang="en-US" smtClean="0"/>
              <a:t>Junit</a:t>
            </a:r>
            <a:r>
              <a:rPr lang="zh-CN" altLang="en-US" smtClean="0"/>
              <a:t>是一套框架，所有需要测试的类直接继承</a:t>
            </a:r>
            <a:r>
              <a:rPr lang="en-US" smtClean="0"/>
              <a:t>TestCase</a:t>
            </a:r>
            <a:r>
              <a:rPr lang="zh-CN" altLang="en-US" smtClean="0"/>
              <a:t>类，就可以用</a:t>
            </a:r>
            <a:r>
              <a:rPr lang="en-US" smtClean="0"/>
              <a:t>Junit</a:t>
            </a:r>
            <a:r>
              <a:rPr lang="zh-CN" altLang="en-US" smtClean="0"/>
              <a:t>进行自动测试</a:t>
            </a:r>
            <a:r>
              <a:rPr lang="zh-CN" altLang="en-US" smtClean="0"/>
              <a:t>了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8715436" cy="1500198"/>
          </a:xfrm>
        </p:spPr>
        <p:txBody>
          <a:bodyPr/>
          <a:lstStyle/>
          <a:p>
            <a:r>
              <a:rPr lang="en-US" smtClean="0"/>
              <a:t>JUnit</a:t>
            </a:r>
            <a:r>
              <a:rPr lang="zh-CN" altLang="en-US" smtClean="0"/>
              <a:t>是一个开发源代码的</a:t>
            </a:r>
            <a:r>
              <a:rPr lang="en-US" smtClean="0"/>
              <a:t>Java</a:t>
            </a:r>
            <a:r>
              <a:rPr lang="zh-CN" altLang="en-US" smtClean="0"/>
              <a:t>测试框架，用于编写和运行可重复的测试。在</a:t>
            </a:r>
            <a:r>
              <a:rPr lang="en-US" smtClean="0"/>
              <a:t>Eclipse</a:t>
            </a:r>
            <a:r>
              <a:rPr lang="zh-CN" altLang="en-US" smtClean="0"/>
              <a:t>中已经集成好了此项工具。如果要使用</a:t>
            </a:r>
            <a:r>
              <a:rPr lang="en-US" smtClean="0"/>
              <a:t>junit</a:t>
            </a:r>
            <a:r>
              <a:rPr lang="zh-CN" altLang="en-US" smtClean="0"/>
              <a:t>进行测试，那么首先需要定义一个测试的程序类。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786064"/>
          <a:ext cx="8072494" cy="128016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12144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com.yootk.util;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MyMath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div(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/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junit</a:t>
            </a:r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000114"/>
            <a:ext cx="2947988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000114"/>
            <a:ext cx="2940050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</a:t>
            </a:r>
            <a:r>
              <a:rPr lang="en-US" smtClean="0"/>
              <a:t>junit</a:t>
            </a:r>
            <a:r>
              <a:rPr lang="zh-CN" altLang="en-US" smtClean="0"/>
              <a:t>测试程序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143932" cy="298704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264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cn.mldn.test;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org.junit.Test;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cn.mldn.util.MyMath;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junit.framework.TestCase;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MyMathTest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@Test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testDiv()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TestCase.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assertEquals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(MyMath.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div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(10, 2), 5);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(Exception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643056"/>
            <a:ext cx="3724275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222</Words>
  <PresentationFormat>全屏显示(16:9)</PresentationFormat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junit</vt:lpstr>
      <vt:lpstr>范例：定义一个程序</vt:lpstr>
      <vt:lpstr>创建junit</vt:lpstr>
      <vt:lpstr>范例：编写junit测试程序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223</cp:revision>
  <dcterms:created xsi:type="dcterms:W3CDTF">2015-01-02T11:02:54Z</dcterms:created>
  <dcterms:modified xsi:type="dcterms:W3CDTF">2017-02-08T00:53:16Z</dcterms:modified>
</cp:coreProperties>
</file>