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2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可变参数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理解可变参数方法的定义及</a:t>
            </a:r>
            <a:r>
              <a:rPr lang="zh-CN" altLang="en-US" smtClean="0"/>
              <a:t>使用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理解增强型</a:t>
            </a:r>
            <a:r>
              <a:rPr lang="en-US" smtClean="0"/>
              <a:t>for</a:t>
            </a:r>
            <a:r>
              <a:rPr lang="zh-CN" altLang="en-US" smtClean="0"/>
              <a:t>循环的特点及</a:t>
            </a:r>
            <a:r>
              <a:rPr lang="zh-CN" altLang="en-US" smtClean="0"/>
              <a:t>使用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理解静态导入的操作；</a:t>
            </a:r>
          </a:p>
          <a:p>
            <a:r>
              <a:rPr lang="zh-CN" altLang="en-US" smtClean="0"/>
              <a:t>理解泛型的主要作用及</a:t>
            </a:r>
            <a:r>
              <a:rPr lang="zh-CN" altLang="en-US" smtClean="0"/>
              <a:t>实现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理解多例设计模式和枚举的操作</a:t>
            </a:r>
            <a:r>
              <a:rPr lang="zh-CN" altLang="en-US" smtClean="0"/>
              <a:t>关系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Annotation</a:t>
            </a:r>
            <a:r>
              <a:rPr lang="zh-CN" altLang="en-US" smtClean="0"/>
              <a:t>的定义及</a:t>
            </a:r>
            <a:r>
              <a:rPr lang="zh-CN" altLang="en-US" smtClean="0"/>
              <a:t>使用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理解接口中定义普通方法与静态方法的</a:t>
            </a:r>
            <a:r>
              <a:rPr lang="zh-CN" altLang="en-US" smtClean="0"/>
              <a:t>作用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Lamda</a:t>
            </a:r>
            <a:r>
              <a:rPr lang="zh-CN" altLang="en-US" smtClean="0"/>
              <a:t>表达式的产生背景以及使用</a:t>
            </a:r>
            <a:r>
              <a:rPr lang="zh-CN" altLang="en-US" smtClean="0"/>
              <a:t>语法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理解方法引用的</a:t>
            </a:r>
            <a:r>
              <a:rPr lang="zh-CN" altLang="en-US" smtClean="0"/>
              <a:t>概念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掌握内建函数式核心接口的使用。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可变参数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当在</a:t>
            </a:r>
            <a:r>
              <a:rPr lang="en-US" smtClean="0"/>
              <a:t>Java</a:t>
            </a:r>
            <a:r>
              <a:rPr lang="zh-CN" altLang="en-US" smtClean="0"/>
              <a:t>中调用一个方法时，必须严格的按照方法定义的变量进行参数传递，但是在开发中有可能会出现这样一种情况：不确定要传递的参数个数。例如：现在要求设计一个方法，此方法可以实现若干个整型变量的相加操作。最早的时候为了解决这个问题，往往需要将多个参数封装为数组才可以满足要求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最初的解决方案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428742"/>
          <a:ext cx="8429684" cy="3200400"/>
        </p:xfrm>
        <a:graphic>
          <a:graphicData uri="http://schemas.openxmlformats.org/drawingml/2006/table">
            <a:tbl>
              <a:tblPr/>
              <a:tblGrid>
                <a:gridCol w="1628502"/>
                <a:gridCol w="6801182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0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add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[]{1,2,3}));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传递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3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个整型数据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0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add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[]{10,20}));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传递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2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个整型数据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/**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	 * </a:t>
                      </a:r>
                      <a:r>
                        <a:rPr lang="zh-CN" sz="10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实现任意多个整型数据的相加操作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	 * </a:t>
                      </a:r>
                      <a:r>
                        <a:rPr lang="en-US" sz="1000" b="1" kern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Consolas"/>
                        </a:rPr>
                        <a:t>@param</a:t>
                      </a:r>
                      <a:r>
                        <a:rPr lang="en-US" sz="10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 data </a:t>
                      </a:r>
                      <a:r>
                        <a:rPr lang="zh-CN" sz="10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由于要接收多个整型数据，所以使用数组完成接收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	 * </a:t>
                      </a:r>
                      <a:r>
                        <a:rPr lang="en-US" sz="1000" b="1" kern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Consolas"/>
                        </a:rPr>
                        <a:t>@return</a:t>
                      </a:r>
                      <a:r>
                        <a:rPr lang="en-US" sz="10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zh-CN" sz="10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多个整型数据的累加结果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	 */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add(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[]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data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sum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0 ; 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for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0 ;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&lt;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data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10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length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++)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sum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+= data[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] 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return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sum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6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10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add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[]{1,2,3})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”语句执行结果）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30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10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add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[]{10,20})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”语句执行结果）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可变参数语法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从</a:t>
            </a:r>
            <a:r>
              <a:rPr lang="en-US" smtClean="0"/>
              <a:t>JDK 1.5</a:t>
            </a:r>
            <a:r>
              <a:rPr lang="zh-CN" altLang="en-US" smtClean="0"/>
              <a:t>开始，为了解决参数任意多个的问题，专门在方法定义上提供了可变参数的概念，语法形式如下：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2428874"/>
          <a:ext cx="8143932" cy="731520"/>
        </p:xfrm>
        <a:graphic>
          <a:graphicData uri="http://schemas.openxmlformats.org/drawingml/2006/table">
            <a:tbl>
              <a:tblPr/>
              <a:tblGrid>
                <a:gridCol w="8143932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[public | protected | private] [static] [final] [abstract] 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返回值类型 方法名称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zh-CN" sz="16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参数类型</a:t>
                      </a:r>
                      <a:r>
                        <a:rPr lang="en-US" sz="16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... </a:t>
                      </a:r>
                      <a:r>
                        <a:rPr lang="zh-CN" sz="16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变量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)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	[return [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返回值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] ;]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使用可变参数定义方法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33854" y="1357304"/>
          <a:ext cx="8352988" cy="3291840"/>
        </p:xfrm>
        <a:graphic>
          <a:graphicData uri="http://schemas.openxmlformats.org/drawingml/2006/table">
            <a:tbl>
              <a:tblPr/>
              <a:tblGrid>
                <a:gridCol w="1485035"/>
                <a:gridCol w="6867953"/>
              </a:tblGrid>
              <a:tr h="2291789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可变参数支持接收数组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add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[]{1,2,3}));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传递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3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个整型数据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add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[]{10,20}));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传递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2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个整型数据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或者使用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“,”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区分不同的参数，接收的时候还是数组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add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(1,2,3));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传递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3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个参数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add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(10,20));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传递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2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个参数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add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());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不传递参数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add(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...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data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sum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0 ; 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for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0 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&lt;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data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length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++)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sum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data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] 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return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sum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037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6</a:t>
                      </a: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add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[]{1,2,3})</a:t>
                      </a: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”语句执行结果）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30</a:t>
                      </a: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add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[]{10,20})</a:t>
                      </a: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”语句执行结果）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6</a:t>
                      </a: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add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(1,2,3)</a:t>
                      </a: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”语句执行结果）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30</a:t>
                      </a: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add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(10,20)</a:t>
                      </a: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”语句执行结果）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0</a:t>
                      </a: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add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</a:t>
                      </a: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”语句执行结果）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388</Words>
  <PresentationFormat>全屏显示(16:9)</PresentationFormat>
  <Paragraphs>74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李兴华Java培训系列课程</vt:lpstr>
      <vt:lpstr>本章学习目标</vt:lpstr>
      <vt:lpstr>可变参数</vt:lpstr>
      <vt:lpstr>范例：最初的解决方案</vt:lpstr>
      <vt:lpstr>可变参数语法</vt:lpstr>
      <vt:lpstr>范例：使用可变参数定义方法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206</cp:revision>
  <dcterms:created xsi:type="dcterms:W3CDTF">2015-01-02T11:02:54Z</dcterms:created>
  <dcterms:modified xsi:type="dcterms:W3CDTF">2017-02-08T01:00:29Z</dcterms:modified>
</cp:coreProperties>
</file>