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foreach</a:t>
            </a:r>
            <a:r>
              <a:rPr lang="zh-CN" altLang="en-US" smtClean="0"/>
              <a:t>循环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理解可变参数方法的定义及使用；</a:t>
            </a:r>
            <a:endParaRPr lang="en-US" altLang="zh-CN" smtClean="0"/>
          </a:p>
          <a:p>
            <a:r>
              <a:rPr lang="zh-CN" altLang="en-US" smtClean="0"/>
              <a:t>理解增强型</a:t>
            </a:r>
            <a:r>
              <a:rPr lang="en-US" smtClean="0"/>
              <a:t>for</a:t>
            </a:r>
            <a:r>
              <a:rPr lang="zh-CN" altLang="en-US" smtClean="0"/>
              <a:t>循环的特点及使用；</a:t>
            </a:r>
            <a:endParaRPr lang="en-US" altLang="zh-CN" smtClean="0"/>
          </a:p>
          <a:p>
            <a:r>
              <a:rPr lang="zh-CN" altLang="en-US" smtClean="0"/>
              <a:t>理解静态导入的操作；</a:t>
            </a:r>
          </a:p>
          <a:p>
            <a:r>
              <a:rPr lang="zh-CN" altLang="en-US" smtClean="0"/>
              <a:t>理解泛型的主要作用及实现；</a:t>
            </a:r>
            <a:endParaRPr lang="en-US" altLang="zh-CN" smtClean="0"/>
          </a:p>
          <a:p>
            <a:r>
              <a:rPr lang="zh-CN" altLang="en-US" smtClean="0"/>
              <a:t>理解多例设计模式和枚举的操作关系；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Annotation</a:t>
            </a:r>
            <a:r>
              <a:rPr lang="zh-CN" altLang="en-US" smtClean="0"/>
              <a:t>的定义及使用；</a:t>
            </a:r>
            <a:endParaRPr lang="en-US" altLang="zh-CN" smtClean="0"/>
          </a:p>
          <a:p>
            <a:r>
              <a:rPr lang="zh-CN" altLang="en-US" smtClean="0"/>
              <a:t>理解接口中定义普通方法与静态方法的作用；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Lamda</a:t>
            </a:r>
            <a:r>
              <a:rPr lang="zh-CN" altLang="en-US" smtClean="0"/>
              <a:t>表达式的产生背景以及使用语法；</a:t>
            </a:r>
            <a:endParaRPr lang="en-US" altLang="zh-CN" smtClean="0"/>
          </a:p>
          <a:p>
            <a:r>
              <a:rPr lang="zh-CN" altLang="en-US" smtClean="0"/>
              <a:t>理解方法引用的概念；</a:t>
            </a:r>
            <a:endParaRPr lang="en-US" altLang="zh-CN" smtClean="0"/>
          </a:p>
          <a:p>
            <a:r>
              <a:rPr lang="zh-CN" altLang="en-US" smtClean="0"/>
              <a:t>掌握内建函数式核心接口的使用。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foreach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foreach</a:t>
            </a:r>
            <a:r>
              <a:rPr lang="zh-CN" altLang="en-US" smtClean="0"/>
              <a:t>是一种加强型的</a:t>
            </a:r>
            <a:r>
              <a:rPr lang="en-US" smtClean="0"/>
              <a:t>for</a:t>
            </a:r>
            <a:r>
              <a:rPr lang="zh-CN" altLang="en-US" smtClean="0"/>
              <a:t>循环操作，主要是可以简化数组或集合数据的输出操作，下面首先来回顾一下传统数组输出的操作形式。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671776"/>
          <a:ext cx="8286808" cy="1828800"/>
        </p:xfrm>
        <a:graphic>
          <a:graphicData uri="http://schemas.openxmlformats.org/drawingml/2006/table">
            <a:tbl>
              <a:tblPr/>
              <a:tblGrid>
                <a:gridCol w="2585936"/>
                <a:gridCol w="570087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{ 1, 2, 3, 4, 5 };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4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5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foreach</a:t>
            </a:r>
            <a:r>
              <a:rPr lang="zh-CN" altLang="en-US" smtClean="0"/>
              <a:t>循环格式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500180"/>
          <a:ext cx="7929618" cy="480060"/>
        </p:xfrm>
        <a:graphic>
          <a:graphicData uri="http://schemas.openxmlformats.org/drawingml/2006/table">
            <a:tbl>
              <a:tblPr/>
              <a:tblGrid>
                <a:gridCol w="7929618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for(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数据类型 变量</a:t>
                      </a: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数组</a:t>
                      </a: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 | 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集合</a:t>
                      </a: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	// </a:t>
                      </a:r>
                      <a:r>
                        <a:rPr lang="zh-CN" sz="1050" kern="100">
                          <a:latin typeface="Times New Roman"/>
                          <a:ea typeface="宋体"/>
                          <a:cs typeface="Times New Roman"/>
                        </a:rPr>
                        <a:t>每一次循环会自动的将数组的内容设置给变量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2214560"/>
          <a:ext cx="7929618" cy="1844040"/>
        </p:xfrm>
        <a:graphic>
          <a:graphicData uri="http://schemas.openxmlformats.org/drawingml/2006/table">
            <a:tbl>
              <a:tblPr/>
              <a:tblGrid>
                <a:gridCol w="2474473"/>
                <a:gridCol w="545514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{ 1, 2, 3, 4, 5 };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定义数组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: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循环次数由数组长度决定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每一次循环实际上都表示数组的角标增长，会取得每一个数组的内容，并且将其设置给了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x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就是每一个数组元素的内容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4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5</a:t>
                      </a: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213</Words>
  <PresentationFormat>全屏显示(16:9)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foreach</vt:lpstr>
      <vt:lpstr>foreach循环格式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208</cp:revision>
  <dcterms:created xsi:type="dcterms:W3CDTF">2015-01-02T11:02:54Z</dcterms:created>
  <dcterms:modified xsi:type="dcterms:W3CDTF">2017-02-08T01:05:16Z</dcterms:modified>
</cp:coreProperties>
</file>