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静态导入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如果说现在某一个类中定义的方法全部都属于</a:t>
            </a:r>
            <a:r>
              <a:rPr lang="en-US" smtClean="0"/>
              <a:t>static</a:t>
            </a:r>
            <a:r>
              <a:rPr lang="zh-CN" altLang="en-US" smtClean="0"/>
              <a:t>型的方法，那么其它类要引用此类时必须先使用</a:t>
            </a:r>
            <a:r>
              <a:rPr lang="en-US" smtClean="0"/>
              <a:t>import</a:t>
            </a:r>
            <a:r>
              <a:rPr lang="zh-CN" altLang="en-US" smtClean="0"/>
              <a:t>导入所需要的包，而后使用“类名称</a:t>
            </a:r>
            <a:r>
              <a:rPr lang="en-US" smtClean="0"/>
              <a:t>.</a:t>
            </a:r>
            <a:r>
              <a:rPr lang="zh-CN" altLang="en-US" smtClean="0"/>
              <a:t>方法</a:t>
            </a:r>
            <a:r>
              <a:rPr lang="en-US" smtClean="0"/>
              <a:t>()</a:t>
            </a:r>
            <a:r>
              <a:rPr lang="zh-CN" altLang="en-US" smtClean="0"/>
              <a:t>”进行调用。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14626"/>
          <a:ext cx="8143932" cy="150876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MyMath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div(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静态导入语法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语法：</a:t>
            </a:r>
            <a:r>
              <a:rPr lang="en-US" smtClean="0"/>
              <a:t>import static </a:t>
            </a:r>
            <a:r>
              <a:rPr lang="zh-CN" altLang="en-US" smtClean="0"/>
              <a:t>包</a:t>
            </a:r>
            <a:r>
              <a:rPr lang="en-US" smtClean="0"/>
              <a:t>.</a:t>
            </a:r>
            <a:r>
              <a:rPr lang="zh-CN" altLang="en-US" smtClean="0"/>
              <a:t>类</a:t>
            </a:r>
            <a:r>
              <a:rPr lang="en-US" smtClean="0"/>
              <a:t>.* ;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00246"/>
          <a:ext cx="8572560" cy="2071702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172641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MyMath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类中的全部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方法导入，这些方法就好比在主类中定义的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方法一样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com.yootk.util.</a:t>
                      </a:r>
                      <a:r>
                        <a:rPr lang="en-US" sz="1100" b="1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MyMath.*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直接使用方法名称访问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加法操作：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 20));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除法操作：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div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 2));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加法操作：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除法操作：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244</Words>
  <PresentationFormat>全屏显示(16:9)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静态导入</vt:lpstr>
      <vt:lpstr>静态导入语法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211</cp:revision>
  <dcterms:created xsi:type="dcterms:W3CDTF">2015-01-02T11:02:54Z</dcterms:created>
  <dcterms:modified xsi:type="dcterms:W3CDTF">2017-02-08T01:08:26Z</dcterms:modified>
</cp:coreProperties>
</file>