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Annotation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理解可变参数方法的定义及使用；</a:t>
            </a:r>
            <a:endParaRPr lang="en-US" altLang="zh-CN" smtClean="0"/>
          </a:p>
          <a:p>
            <a:r>
              <a:rPr lang="zh-CN" altLang="en-US" smtClean="0"/>
              <a:t>理解增强型</a:t>
            </a:r>
            <a:r>
              <a:rPr lang="en-US" smtClean="0"/>
              <a:t>for</a:t>
            </a:r>
            <a:r>
              <a:rPr lang="zh-CN" altLang="en-US" smtClean="0"/>
              <a:t>循环的特点及使用；</a:t>
            </a:r>
            <a:endParaRPr lang="en-US" altLang="zh-CN" smtClean="0"/>
          </a:p>
          <a:p>
            <a:r>
              <a:rPr lang="zh-CN" altLang="en-US" smtClean="0"/>
              <a:t>理解静态导入的操作；</a:t>
            </a:r>
          </a:p>
          <a:p>
            <a:r>
              <a:rPr lang="zh-CN" altLang="en-US" smtClean="0"/>
              <a:t>理解泛型的主要作用及实现；</a:t>
            </a:r>
            <a:endParaRPr lang="en-US" altLang="zh-CN" smtClean="0"/>
          </a:p>
          <a:p>
            <a:r>
              <a:rPr lang="zh-CN" altLang="en-US" smtClean="0"/>
              <a:t>理解多例设计模式和枚举的操作关系；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Annotation</a:t>
            </a:r>
            <a:r>
              <a:rPr lang="zh-CN" altLang="en-US" smtClean="0"/>
              <a:t>的定义及使用；</a:t>
            </a:r>
            <a:endParaRPr lang="en-US" altLang="zh-CN" smtClean="0"/>
          </a:p>
          <a:p>
            <a:r>
              <a:rPr lang="zh-CN" altLang="en-US" smtClean="0"/>
              <a:t>理解接口中定义普通方法与静态方法的作用；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Lamda</a:t>
            </a:r>
            <a:r>
              <a:rPr lang="zh-CN" altLang="en-US" smtClean="0"/>
              <a:t>表达式的产生背景以及使用语法；</a:t>
            </a:r>
            <a:endParaRPr lang="en-US" altLang="zh-CN" smtClean="0"/>
          </a:p>
          <a:p>
            <a:r>
              <a:rPr lang="zh-CN" altLang="en-US" smtClean="0"/>
              <a:t>理解方法引用的概念；</a:t>
            </a:r>
            <a:endParaRPr lang="en-US" altLang="zh-CN" smtClean="0"/>
          </a:p>
          <a:p>
            <a:r>
              <a:rPr lang="zh-CN" altLang="en-US" smtClean="0"/>
              <a:t>掌握内建函数式核心接口的使用。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准确的覆写：</a:t>
            </a:r>
            <a:r>
              <a:rPr lang="en-US" smtClean="0"/>
              <a:t>@Override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当进行方法覆写的时候，为了保证子类所覆写的方法的确是父类中定义过的方法，就可以加上“</a:t>
            </a:r>
            <a:r>
              <a:rPr lang="en-US" smtClean="0"/>
              <a:t>@Override</a:t>
            </a:r>
            <a:r>
              <a:rPr lang="zh-CN" altLang="en-US" smtClean="0"/>
              <a:t>”注解，这样一旦用户覆写方法时出现了错误，可以在编译时直接检查出来。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3071816"/>
          <a:ext cx="8215370" cy="1097280"/>
        </p:xfrm>
        <a:graphic>
          <a:graphicData uri="http://schemas.openxmlformats.org/drawingml/2006/table">
            <a:tbl>
              <a:tblPr/>
              <a:tblGrid>
                <a:gridCol w="821537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只要正确进行了覆写，那么就不会出现编译的语法错误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toString() {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原本打算覆写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toString()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《名师讲坛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——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 Oracle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开发实战经典》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声明过期操作：</a:t>
            </a:r>
            <a:r>
              <a:rPr lang="en-US" smtClean="0"/>
              <a:t>@Deprecated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42918" y="1500180"/>
          <a:ext cx="7886734" cy="2194560"/>
        </p:xfrm>
        <a:graphic>
          <a:graphicData uri="http://schemas.openxmlformats.org/drawingml/2006/table">
            <a:tbl>
              <a:tblPr/>
              <a:tblGrid>
                <a:gridCol w="788673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</a:t>
                      </a:r>
                      <a:r>
                        <a:rPr lang="en-US" sz="1200" kern="0" smtClea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Deprecated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此方法为过期操作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strike="sngStrike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使用会有警告，但是不会出错。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Book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book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book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200" strike="sngStrike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此方法不建议使用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压制警告：</a:t>
            </a:r>
            <a:r>
              <a:rPr lang="en-US" smtClean="0"/>
              <a:t>@SuppressWarnings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284988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Book&lt;T&gt;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 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	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setTitle(T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 getTitle()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@SuppressWarnings</a:t>
                      </a:r>
                      <a:r>
                        <a:rPr lang="en-US" sz="11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({ </a:t>
                      </a:r>
                      <a:r>
                        <a:rPr lang="en-US" sz="1100" b="1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"rawtypes"</a:t>
                      </a:r>
                      <a:r>
                        <a:rPr lang="en-US" sz="11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100" b="1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"unchecked"</a:t>
                      </a:r>
                      <a:r>
                        <a:rPr lang="en-US" sz="11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})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Book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book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Book();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没有声明泛型，产生“</a:t>
                      </a:r>
                      <a:r>
                        <a:rPr lang="en-US" sz="1100" b="1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rawtypes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”警告信息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book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.setTitle(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"HELLO"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出现警告信息，产生“</a:t>
                      </a:r>
                      <a:r>
                        <a:rPr lang="en-US" sz="1100" b="1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unchecked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”警告信息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211</Words>
  <PresentationFormat>全屏显示(16:9)</PresentationFormat>
  <Paragraphs>57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李兴华Java培训系列课程</vt:lpstr>
      <vt:lpstr>本章学习目标</vt:lpstr>
      <vt:lpstr>准确的覆写：@Override</vt:lpstr>
      <vt:lpstr>声明过期操作：@Deprecated</vt:lpstr>
      <vt:lpstr>压制警告：@SuppressWarnings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251</cp:revision>
  <dcterms:created xsi:type="dcterms:W3CDTF">2015-01-02T11:02:54Z</dcterms:created>
  <dcterms:modified xsi:type="dcterms:W3CDTF">2017-02-08T01:39:39Z</dcterms:modified>
</cp:coreProperties>
</file>