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接口定义加强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理解可变参数方法的定义及使用；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循环的特点及使用；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理解泛型的主要作用及实现；</a:t>
            </a:r>
            <a:endParaRPr lang="en-US" altLang="zh-CN" smtClean="0"/>
          </a:p>
          <a:p>
            <a:r>
              <a:rPr lang="zh-CN" altLang="en-US" smtClean="0"/>
              <a:t>理解多例设计模式和枚举的操作关系；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的定义及使用；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表达式的产生背景以及使用语法；</a:t>
            </a:r>
            <a:endParaRPr lang="en-US" altLang="zh-CN" smtClean="0"/>
          </a:p>
          <a:p>
            <a:r>
              <a:rPr lang="zh-CN" altLang="en-US" smtClean="0"/>
              <a:t>理解方法引用的概念；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定义普通方法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如果现在要在接口中定义普通方法，那么该方法上必须使用</a:t>
            </a:r>
            <a:r>
              <a:rPr lang="en-US" sz="1800" smtClean="0"/>
              <a:t>default</a:t>
            </a:r>
            <a:r>
              <a:rPr lang="zh-CN" altLang="en-US" sz="1800" smtClean="0"/>
              <a:t>来进行定义。</a:t>
            </a:r>
            <a:endParaRPr lang="zh-CN" altLang="en-US" sz="1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1480" y="1928808"/>
          <a:ext cx="8172486" cy="2682240"/>
        </p:xfrm>
        <a:graphic>
          <a:graphicData uri="http://schemas.openxmlformats.org/drawingml/2006/table">
            <a:tbl>
              <a:tblPr/>
              <a:tblGrid>
                <a:gridCol w="1700460"/>
                <a:gridCol w="647202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 	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print(); 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这是一个接口里面原本定义的方法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default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fun() { 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在接口里面定义了一个普通的方法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MessageImpl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{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print()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IMessage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MessageImpl();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.print(); 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子类已覆写接口方法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.fun(); 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此方法是在接口里面直接定义的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.print();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.fun();</a:t>
                      </a:r>
                      <a:r>
                        <a:rPr lang="zh-CN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static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default</a:t>
            </a:r>
            <a:r>
              <a:rPr lang="zh-CN" altLang="en-US" smtClean="0"/>
              <a:t>定义普通方法，是需要利用实例化对象明确调用的。如果用户有需要还可以使用</a:t>
            </a:r>
            <a:r>
              <a:rPr lang="en-US" smtClean="0"/>
              <a:t>static</a:t>
            </a:r>
            <a:r>
              <a:rPr lang="zh-CN" altLang="en-US" smtClean="0"/>
              <a:t>定义方法，这样该方法就可以由接口名称直接调用。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2643188"/>
          <a:ext cx="8429684" cy="1981200"/>
        </p:xfrm>
        <a:graphic>
          <a:graphicData uri="http://schemas.openxmlformats.org/drawingml/2006/table">
            <a:tbl>
              <a:tblPr/>
              <a:tblGrid>
                <a:gridCol w="1498669"/>
                <a:gridCol w="693101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 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print(); 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这是一个接口里面原本定义的方法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get()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IMessage.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直接利用接口调用静态方法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249</Words>
  <PresentationFormat>全屏显示(16:9)</PresentationFormat>
  <Paragraphs>59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范例：定义普通方法</vt:lpstr>
      <vt:lpstr>范例：定义static方法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254</cp:revision>
  <dcterms:created xsi:type="dcterms:W3CDTF">2015-01-02T11:02:54Z</dcterms:created>
  <dcterms:modified xsi:type="dcterms:W3CDTF">2017-02-08T01:41:33Z</dcterms:modified>
</cp:coreProperties>
</file>