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Lambda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理解可变参数方法的定义及使用；</a:t>
            </a:r>
            <a:endParaRPr lang="en-US" altLang="zh-CN" smtClean="0"/>
          </a:p>
          <a:p>
            <a:r>
              <a:rPr lang="zh-CN" altLang="en-US" smtClean="0"/>
              <a:t>理解增强型</a:t>
            </a:r>
            <a:r>
              <a:rPr lang="en-US" smtClean="0"/>
              <a:t>for</a:t>
            </a:r>
            <a:r>
              <a:rPr lang="zh-CN" altLang="en-US" smtClean="0"/>
              <a:t>循环的特点及使用；</a:t>
            </a:r>
            <a:endParaRPr lang="en-US" altLang="zh-CN" smtClean="0"/>
          </a:p>
          <a:p>
            <a:r>
              <a:rPr lang="zh-CN" altLang="en-US" smtClean="0"/>
              <a:t>理解静态导入的操作；</a:t>
            </a:r>
          </a:p>
          <a:p>
            <a:r>
              <a:rPr lang="zh-CN" altLang="en-US" smtClean="0"/>
              <a:t>理解泛型的主要作用及实现；</a:t>
            </a:r>
            <a:endParaRPr lang="en-US" altLang="zh-CN" smtClean="0"/>
          </a:p>
          <a:p>
            <a:r>
              <a:rPr lang="zh-CN" altLang="en-US" smtClean="0"/>
              <a:t>理解多例设计模式和枚举的操作关系；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Annotation</a:t>
            </a:r>
            <a:r>
              <a:rPr lang="zh-CN" altLang="en-US" smtClean="0"/>
              <a:t>的定义及使用；</a:t>
            </a:r>
            <a:endParaRPr lang="en-US" altLang="zh-CN" smtClean="0"/>
          </a:p>
          <a:p>
            <a:r>
              <a:rPr lang="zh-CN" altLang="en-US" smtClean="0"/>
              <a:t>理解接口中定义普通方法与静态方法的作用；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Lamda</a:t>
            </a:r>
            <a:r>
              <a:rPr lang="zh-CN" altLang="en-US" smtClean="0"/>
              <a:t>表达式的产生背景以及使用语法；</a:t>
            </a:r>
            <a:endParaRPr lang="en-US" altLang="zh-CN" smtClean="0"/>
          </a:p>
          <a:p>
            <a:r>
              <a:rPr lang="zh-CN" altLang="en-US" smtClean="0"/>
              <a:t>理解方法引用的概念；</a:t>
            </a:r>
            <a:endParaRPr lang="en-US" altLang="zh-CN" smtClean="0"/>
          </a:p>
          <a:p>
            <a:r>
              <a:rPr lang="zh-CN" altLang="en-US" smtClean="0"/>
              <a:t>掌握内建函数式核心接口的使用。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Lambda</a:t>
            </a:r>
            <a:r>
              <a:rPr lang="zh-CN" altLang="en-US" smtClean="0"/>
              <a:t>表达式是</a:t>
            </a:r>
            <a:r>
              <a:rPr lang="en-US" smtClean="0"/>
              <a:t>JDK 1.8</a:t>
            </a:r>
            <a:r>
              <a:rPr lang="zh-CN" altLang="en-US" smtClean="0"/>
              <a:t>中引入的重要技术特征。所谓的</a:t>
            </a:r>
            <a:r>
              <a:rPr lang="en-US" smtClean="0"/>
              <a:t>Lamda</a:t>
            </a:r>
            <a:r>
              <a:rPr lang="zh-CN" altLang="en-US" smtClean="0"/>
              <a:t>表达式指的是应用在“</a:t>
            </a:r>
            <a:r>
              <a:rPr lang="en-US" smtClean="0"/>
              <a:t>SAM</a:t>
            </a:r>
            <a:r>
              <a:rPr lang="zh-CN" altLang="en-US" smtClean="0"/>
              <a:t>”（</a:t>
            </a:r>
            <a:r>
              <a:rPr lang="en-US" smtClean="0"/>
              <a:t>Single Abstract Method</a:t>
            </a:r>
            <a:r>
              <a:rPr lang="zh-CN" altLang="en-US" smtClean="0"/>
              <a:t>，含有一个抽象方法的接口）环境下的一种简化定义形式，可以于解决匿名内部类的定义复杂问题。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en-US" smtClean="0"/>
              <a:t>Lambda</a:t>
            </a:r>
            <a:r>
              <a:rPr lang="zh-CN" altLang="en-US" smtClean="0"/>
              <a:t>表达式入门操作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857520"/>
        </p:xfrm>
        <a:graphic>
          <a:graphicData uri="http://schemas.openxmlformats.org/drawingml/2006/table">
            <a:tbl>
              <a:tblPr/>
              <a:tblGrid>
                <a:gridCol w="1524071"/>
                <a:gridCol w="7048489"/>
              </a:tblGrid>
              <a:tr h="265341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Lamda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表达式，没有任何输入参数，只是进行输出操作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-&gt; System.</a:t>
                      </a:r>
                      <a:r>
                        <a:rPr lang="en-US" sz="120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fun(IMessage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Lamda</a:t>
            </a:r>
            <a:r>
              <a:rPr lang="zh-CN" altLang="en-US" smtClean="0"/>
              <a:t>表达式与接口及实现子类的对应关系</a:t>
            </a: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80"/>
            <a:ext cx="6929486" cy="305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</a:t>
            </a:r>
            <a:r>
              <a:rPr lang="zh-CN" altLang="en-US" smtClean="0"/>
              <a:t>表达式使用形式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方法主体为一个表达式：</a:t>
            </a:r>
            <a:r>
              <a:rPr lang="en-US" b="1" smtClean="0"/>
              <a:t>(params) -&gt; </a:t>
            </a:r>
            <a:r>
              <a:rPr lang="en-US" b="1" smtClean="0"/>
              <a:t>expression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zh-CN" altLang="en-US" b="1" smtClean="0"/>
              <a:t>方法主体为一行执行代码：</a:t>
            </a:r>
            <a:r>
              <a:rPr lang="en-US" b="1" smtClean="0"/>
              <a:t>(params) -&gt; </a:t>
            </a:r>
            <a:r>
              <a:rPr lang="en-US" b="1" smtClean="0"/>
              <a:t>statement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r>
              <a:rPr lang="zh-CN" altLang="en-US" b="1" smtClean="0"/>
              <a:t>方法主体需要多行代码：</a:t>
            </a:r>
            <a:r>
              <a:rPr lang="en-US" b="1" smtClean="0"/>
              <a:t>(params) -&gt; { statements}</a:t>
            </a:r>
            <a:r>
              <a:rPr lang="zh-CN" altLang="en-US" b="1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编写多行语句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3185160"/>
        </p:xfrm>
        <a:graphic>
          <a:graphicData uri="http://schemas.openxmlformats.org/drawingml/2006/table">
            <a:tbl>
              <a:tblPr/>
              <a:tblGrid>
                <a:gridCol w="1642303"/>
                <a:gridCol w="685881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@FunctionalInterface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print()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1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info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(() -&gt; {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.println(info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输出方法中的变量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fun(IMessage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定义有参数有返回值的方法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3006782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282390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@FunctionalInterface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{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传递两个参数，此处只是一个参数标记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fun(IMessage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.add(10, 20));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64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30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传递可变参数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428742"/>
          <a:ext cx="8143932" cy="3200400"/>
        </p:xfrm>
        <a:graphic>
          <a:graphicData uri="http://schemas.openxmlformats.org/drawingml/2006/table">
            <a:tbl>
              <a:tblPr/>
              <a:tblGrid>
                <a:gridCol w="1694518"/>
                <a:gridCol w="644941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@FunctionalInterface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IMessage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add(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...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sum(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...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此方法可以由接口名称直接调用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Lamda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表达式中直接调用接口里定义的静态方法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fun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...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param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-&gt; IMessage.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sum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param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fun(IMessage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.add(10, 20, 30));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传递可变参数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60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329</Words>
  <PresentationFormat>全屏显示(16:9)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李兴华Java培训系列课程</vt:lpstr>
      <vt:lpstr>本章学习目标</vt:lpstr>
      <vt:lpstr>Lambda</vt:lpstr>
      <vt:lpstr>范例：Lambda表达式入门操作</vt:lpstr>
      <vt:lpstr>Lamda表达式与接口及实现子类的对应关系</vt:lpstr>
      <vt:lpstr>Lambda表达式使用形式</vt:lpstr>
      <vt:lpstr>范例：编写多行语句</vt:lpstr>
      <vt:lpstr>范例：定义有参数有返回值的方法</vt:lpstr>
      <vt:lpstr>范例：传递可变参数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261</cp:revision>
  <dcterms:created xsi:type="dcterms:W3CDTF">2015-01-02T11:02:54Z</dcterms:created>
  <dcterms:modified xsi:type="dcterms:W3CDTF">2017-02-08T01:46:16Z</dcterms:modified>
</cp:coreProperties>
</file>