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内建函数式接口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内建函数式接口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方法引用的操作过程之中，读者可以发现，不管如何进行操作，对于可能出现的函数式接口的方法也最多只会有四类：有参数有返回值、有参数无返回值、无参数有返回值、判断真假。所以为了简化开发者的定义以及操作的统一，从</a:t>
            </a:r>
            <a:r>
              <a:rPr lang="en-US" smtClean="0"/>
              <a:t>JDK 1.8</a:t>
            </a:r>
            <a:r>
              <a:rPr lang="zh-CN" altLang="en-US" smtClean="0"/>
              <a:t>开始提供有一个新的开发包：</a:t>
            </a:r>
            <a:r>
              <a:rPr lang="en-US" smtClean="0"/>
              <a:t>java.util.function</a:t>
            </a:r>
            <a:r>
              <a:rPr lang="zh-CN" altLang="en-US" smtClean="0"/>
              <a:t>，并且在这个包中提供有以下四个核心的函数式</a:t>
            </a:r>
            <a:r>
              <a:rPr lang="zh-CN" altLang="en-US" smtClean="0"/>
              <a:t>接口</a:t>
            </a:r>
            <a:r>
              <a:rPr lang="zh-CN" altLang="en-US" smtClean="0"/>
              <a:t>：</a:t>
            </a:r>
            <a:r>
              <a:rPr lang="en-US" b="1" smtClean="0"/>
              <a:t>Function</a:t>
            </a:r>
            <a:r>
              <a:rPr lang="zh-CN" altLang="en-US" b="1" smtClean="0"/>
              <a:t>、</a:t>
            </a:r>
            <a:r>
              <a:rPr lang="en-US" b="1" smtClean="0"/>
              <a:t>Consumer</a:t>
            </a:r>
            <a:r>
              <a:rPr lang="zh-CN" altLang="en-US" b="1" smtClean="0"/>
              <a:t>、</a:t>
            </a:r>
            <a:r>
              <a:rPr lang="en-US" b="1" smtClean="0"/>
              <a:t>Supplier</a:t>
            </a:r>
            <a:r>
              <a:rPr lang="zh-CN" altLang="en-US" b="1" smtClean="0"/>
              <a:t>、</a:t>
            </a:r>
            <a:r>
              <a:rPr lang="en-US" b="1" smtClean="0"/>
              <a:t>Predicate</a:t>
            </a:r>
            <a:r>
              <a:rPr lang="zh-CN" altLang="en-US" b="1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使用功能型函数式接口 </a:t>
            </a:r>
            <a:r>
              <a:rPr lang="en-US" altLang="zh-CN" smtClean="0"/>
              <a:t>—— </a:t>
            </a:r>
            <a:r>
              <a:rPr lang="zh-CN" altLang="en-US" smtClean="0"/>
              <a:t>接收参数并且返回一个处理结果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857520"/>
        </p:xfrm>
        <a:graphic>
          <a:graphicData uri="http://schemas.openxmlformats.org/drawingml/2006/table">
            <a:tbl>
              <a:tblPr/>
              <a:tblGrid>
                <a:gridCol w="1879448"/>
                <a:gridCol w="6550236"/>
              </a:tblGrid>
              <a:tr h="257176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java.util.function.Function;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Function&lt;String, Boolean&gt;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"##yootk"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::startsWith;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.apply(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"##"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相当于利用对象调用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startsWith()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消费型接口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2500330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22225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java.util.function.Consumer;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Consumer&lt;String&gt;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::print;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.accept(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更多课程，请访问：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78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更多课程，请访问：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供给型接口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3056"/>
          <a:ext cx="8358246" cy="2428892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215901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java.util.function.Supplier;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Supplier&lt;String&gt;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::toUpperCase;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8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断言型接口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571768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228601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java.util.function.Predicate;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Predicate&lt;String&gt;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::equalsIgnoreCase;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.test(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328</Words>
  <PresentationFormat>全屏显示(16:9)</PresentationFormat>
  <Paragraphs>64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李兴华Java培训系列课程</vt:lpstr>
      <vt:lpstr>本章学习目标</vt:lpstr>
      <vt:lpstr>内建函数式接口</vt:lpstr>
      <vt:lpstr>范例：使用功能型函数式接口 —— 接收参数并且返回一个处理结果</vt:lpstr>
      <vt:lpstr>范例：消费型接口</vt:lpstr>
      <vt:lpstr>范例：供给型接口</vt:lpstr>
      <vt:lpstr>范例：断言型接口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273</cp:revision>
  <dcterms:created xsi:type="dcterms:W3CDTF">2015-01-02T11:02:54Z</dcterms:created>
  <dcterms:modified xsi:type="dcterms:W3CDTF">2017-02-08T02:07:10Z</dcterms:modified>
</cp:coreProperties>
</file>