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进程与线程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理解进程与线程的</a:t>
            </a:r>
            <a:r>
              <a:rPr lang="zh-CN" altLang="en-US" smtClean="0"/>
              <a:t>区别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中多线程的两种实现方式及</a:t>
            </a:r>
            <a:r>
              <a:rPr lang="zh-CN" altLang="en-US" smtClean="0"/>
              <a:t>区别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掌握线程的基本操作</a:t>
            </a:r>
            <a:r>
              <a:rPr lang="zh-CN" altLang="en-US" smtClean="0"/>
              <a:t>方法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理解多线程同步与死锁的</a:t>
            </a:r>
            <a:r>
              <a:rPr lang="zh-CN" altLang="en-US" smtClean="0"/>
              <a:t>概念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Object</a:t>
            </a:r>
            <a:r>
              <a:rPr lang="zh-CN" altLang="en-US" smtClean="0"/>
              <a:t>类对多线程的支持。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进程是程序的一次动态执行过程，它经历了从代码加载、执行到执行完毕的一个完整过程，这个过程也是进程本身从产生、发展到最终消亡的过程。多进程操作系统能同时运行多个进程（程序），由于</a:t>
            </a:r>
            <a:r>
              <a:rPr lang="en-US" smtClean="0"/>
              <a:t>CPU</a:t>
            </a:r>
            <a:r>
              <a:rPr lang="zh-CN" altLang="en-US" smtClean="0"/>
              <a:t>具备分时机制，所以每个进程都能循环获得自己的</a:t>
            </a:r>
            <a:r>
              <a:rPr lang="en-US" smtClean="0"/>
              <a:t>CPU</a:t>
            </a:r>
            <a:r>
              <a:rPr lang="zh-CN" altLang="en-US" smtClean="0"/>
              <a:t>时间片。由于</a:t>
            </a:r>
            <a:r>
              <a:rPr lang="en-US" smtClean="0"/>
              <a:t>CPU</a:t>
            </a:r>
            <a:r>
              <a:rPr lang="zh-CN" altLang="en-US" smtClean="0"/>
              <a:t>执行速度非常快，使得所有程序好象是在“同时”运行一样。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5572164" cy="321471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多线程是实现并发机制的一种有效手段。进程和线程一样，都是实现并发的一个基本单位。线程是比进程更小的执行单位，线程是在进程的基础之上进行的进一步划分。所谓多线程是指一个进程在执行过程中可以产生多个线程，这些线程可以同时存在、同时运行，一个进程可能包含了多个同时执行的线程，</a:t>
            </a:r>
            <a:r>
              <a:rPr lang="zh-CN" altLang="en-US" smtClean="0"/>
              <a:t>如</a:t>
            </a:r>
            <a:r>
              <a:rPr lang="zh-CN" altLang="en-US" smtClean="0"/>
              <a:t>图所</a:t>
            </a:r>
            <a:r>
              <a:rPr lang="zh-CN" altLang="en-US" smtClean="0"/>
              <a:t>示。</a:t>
            </a:r>
            <a:endParaRPr lang="zh-CN" altLang="en-US"/>
          </a:p>
        </p:txBody>
      </p:sp>
      <p:pic>
        <p:nvPicPr>
          <p:cNvPr id="1026" name="Picture 2" descr="0901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571618"/>
            <a:ext cx="286495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264</Words>
  <PresentationFormat>全屏显示(16:9)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进程</vt:lpstr>
      <vt:lpstr>线程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206</cp:revision>
  <dcterms:created xsi:type="dcterms:W3CDTF">2015-01-02T11:02:54Z</dcterms:created>
  <dcterms:modified xsi:type="dcterms:W3CDTF">2017-02-08T02:09:46Z</dcterms:modified>
</cp:coreProperties>
</file>