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72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多</a:t>
            </a:r>
            <a:r>
              <a:rPr lang="zh-CN" altLang="en-US" smtClean="0"/>
              <a:t>线程实现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多线程两种实现方式的区别？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smtClean="0"/>
              <a:t>Thread</a:t>
            </a:r>
            <a:r>
              <a:rPr lang="zh-CN" altLang="en-US" sz="1600" smtClean="0"/>
              <a:t>类：</a:t>
            </a:r>
            <a:r>
              <a:rPr lang="en-US" sz="1600" smtClean="0"/>
              <a:t>public class Thread extends Object implements </a:t>
            </a:r>
            <a:r>
              <a:rPr lang="en-US" sz="1600" b="1" smtClean="0"/>
              <a:t>Runnable</a:t>
            </a:r>
            <a:endParaRPr lang="zh-CN" altLang="en-US" sz="160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928808"/>
            <a:ext cx="6035675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通过继承</a:t>
            </a:r>
            <a:r>
              <a:rPr lang="en-US" smtClean="0"/>
              <a:t>Thread</a:t>
            </a:r>
            <a:r>
              <a:rPr lang="zh-CN" altLang="en-US" smtClean="0"/>
              <a:t>类实现卖票程序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312562"/>
          <a:ext cx="8572560" cy="335280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2594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MyThread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Thread {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线程的主体类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ticket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一共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张票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646464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@Override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run() {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线程的主方法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x = 0; x &lt; 50; 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循环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50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ticket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&gt; 0)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10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卖票，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ticket =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ticket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--);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main(String[] args)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MyThread mt1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MyThread() 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创建线程对象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MyThread mt2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MyThread() 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创建线程对象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MyThread mt3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MyThread() 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创建线程对象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mt1.start() 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启动线程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mt2.start() 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启动线程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mt3.start() 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启动线程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381" marR="4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3429006"/>
            <a:ext cx="3602038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利用</a:t>
            </a:r>
            <a:r>
              <a:rPr lang="en-US" smtClean="0"/>
              <a:t>Runnable</a:t>
            </a:r>
            <a:r>
              <a:rPr lang="zh-CN" altLang="en-US" smtClean="0"/>
              <a:t>来实现多线程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428742"/>
          <a:ext cx="8286808" cy="3048000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MyThread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Runnable { 	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线程的主体类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ticket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= 5; 	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一共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张票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646464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@Override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run() { 	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线程的主方法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x = 0; x &lt; 50; x++) 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循环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50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ticket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&gt; 0)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10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卖票，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ticket =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ticket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--);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main(String[] args)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MyThread mt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MyThread();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创建线程对象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Thread(mt).start() ;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启动线程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Thread(mt).start() ;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启动线程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Thread(mt).start() ;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启动线程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内存关系图</a:t>
            </a:r>
            <a:endParaRPr lang="zh-CN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85866"/>
            <a:ext cx="6429420" cy="319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smtClean="0"/>
              <a:t>Runnable</a:t>
            </a:r>
            <a:r>
              <a:rPr lang="zh-CN" altLang="en-US" smtClean="0"/>
              <a:t>接口实现的多线程可以避免单继承局限，但是</a:t>
            </a:r>
            <a:r>
              <a:rPr lang="en-US" smtClean="0"/>
              <a:t>Runnable</a:t>
            </a:r>
            <a:r>
              <a:rPr lang="zh-CN" altLang="en-US" smtClean="0"/>
              <a:t>接口实现的多线程会存在有一个问题：</a:t>
            </a:r>
            <a:r>
              <a:rPr lang="en-US" smtClean="0"/>
              <a:t>Runnable</a:t>
            </a:r>
            <a:r>
              <a:rPr lang="zh-CN" altLang="en-US" smtClean="0"/>
              <a:t>接口里面的</a:t>
            </a:r>
            <a:r>
              <a:rPr lang="en-US" smtClean="0"/>
              <a:t>run()</a:t>
            </a:r>
            <a:r>
              <a:rPr lang="zh-CN" altLang="en-US" smtClean="0"/>
              <a:t>方法不能返回操作结果。所以为了解决这样的问题，从</a:t>
            </a:r>
            <a:r>
              <a:rPr lang="en-US" smtClean="0"/>
              <a:t>JDK 1.5</a:t>
            </a:r>
            <a:r>
              <a:rPr lang="zh-CN" altLang="en-US" smtClean="0"/>
              <a:t>开始对于多线程的实现提供了一个新的接口：</a:t>
            </a:r>
            <a:r>
              <a:rPr lang="en-US" smtClean="0"/>
              <a:t>java.util.concurrent.Callable</a:t>
            </a:r>
            <a:r>
              <a:rPr lang="zh-CN" altLang="en-US" smtClean="0"/>
              <a:t>，此接口定义如下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3500444"/>
          <a:ext cx="8072494" cy="975360"/>
        </p:xfrm>
        <a:graphic>
          <a:graphicData uri="http://schemas.openxmlformats.org/drawingml/2006/table">
            <a:tbl>
              <a:tblPr/>
              <a:tblGrid>
                <a:gridCol w="807249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@FunctionalInterface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Callable&lt;V&gt;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V call()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定义一个线程主体类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428742"/>
          <a:ext cx="8358246" cy="3143272"/>
        </p:xfrm>
        <a:graphic>
          <a:graphicData uri="http://schemas.openxmlformats.org/drawingml/2006/table">
            <a:tbl>
              <a:tblPr/>
              <a:tblGrid>
                <a:gridCol w="8358246"/>
              </a:tblGrid>
              <a:tr h="31432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java.util.concurrent.Callable;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MyThread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implements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Callable&lt;String&gt; { 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多线程主体类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ticket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10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卖票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@Override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call()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&lt; 100;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++)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ticket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&gt; 0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还有票可以出售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卖票，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ticket =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ticket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--);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票已卖光！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返回结果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FutureTask</a:t>
            </a:r>
            <a:r>
              <a:rPr lang="zh-CN" altLang="en-US" smtClean="0"/>
              <a:t>类继承结构</a:t>
            </a:r>
            <a:endParaRPr lang="zh-CN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8"/>
            <a:ext cx="773334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FutureTask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00180"/>
          <a:ext cx="8386800" cy="1928826"/>
        </p:xfrm>
        <a:graphic>
          <a:graphicData uri="http://schemas.openxmlformats.org/drawingml/2006/table">
            <a:tbl>
              <a:tblPr/>
              <a:tblGrid>
                <a:gridCol w="474725"/>
                <a:gridCol w="3718675"/>
                <a:gridCol w="712087"/>
                <a:gridCol w="3481313"/>
              </a:tblGrid>
              <a:tr h="321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FutureTask(Callable&lt;V&gt; callable)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接收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Callable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接口实例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FutureTask(Runnable runnable, V result)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接收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Runnable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接口实例，并指定返回结果类型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V get() throws InterruptedException, ExecutionException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取得线程操作结果，此方法为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Future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接口定义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启动多线程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00180"/>
          <a:ext cx="8572560" cy="256032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MyThread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mt1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MyThread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实例化多线程对象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MyThread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mt2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MyThread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实例化多线程对象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FutureTask&lt;String&gt;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task1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FutureTask&lt;String&gt;(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mt1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FutureTask&lt;String&gt;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task2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FutureTask&lt;String&gt;(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mt2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FutureTask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Runnable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接口子类，所以可以使用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Thread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类的构造来接收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task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Thread(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task1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).start();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启动第一个线程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Consolas"/>
                        </a:rPr>
                        <a:t>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Thread(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task2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).start();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启动第二个线程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多线程执行完毕后可以取得内容，依靠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FutureTask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的父接口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Future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中的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get()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方法实现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"A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线程的返回结果：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task1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"B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线程的返回结果：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task2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理解进程与线程的区别；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中多线程的两种实现方式及区别；</a:t>
            </a:r>
            <a:endParaRPr lang="en-US" altLang="zh-CN" smtClean="0"/>
          </a:p>
          <a:p>
            <a:r>
              <a:rPr lang="zh-CN" altLang="en-US" smtClean="0"/>
              <a:t>掌握线程的基本操作方法；</a:t>
            </a:r>
            <a:endParaRPr lang="en-US" altLang="zh-CN" smtClean="0"/>
          </a:p>
          <a:p>
            <a:r>
              <a:rPr lang="zh-CN" altLang="en-US" smtClean="0"/>
              <a:t>理解多线程同步与死锁的概念；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Object</a:t>
            </a:r>
            <a:r>
              <a:rPr lang="zh-CN" altLang="en-US" smtClean="0"/>
              <a:t>类对多线程的支持。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之中，如果要想实现多线程的程序，那么就必须依靠一个线程的主体类（就好比主类的概念一样，表示的是一个线程的主类），但是这个线程的主体类在定义的时候也需要有一些特殊的要求，此类需要</a:t>
            </a:r>
            <a:r>
              <a:rPr lang="zh-CN" altLang="en-US" b="1" smtClean="0"/>
              <a:t>继承</a:t>
            </a:r>
            <a:r>
              <a:rPr lang="en-US" b="1" smtClean="0"/>
              <a:t>Thread</a:t>
            </a:r>
            <a:r>
              <a:rPr lang="zh-CN" altLang="en-US" b="1" smtClean="0"/>
              <a:t>类或实现</a:t>
            </a:r>
            <a:r>
              <a:rPr lang="en-US" b="1" smtClean="0"/>
              <a:t>Runnable</a:t>
            </a:r>
            <a:r>
              <a:rPr lang="zh-CN" altLang="en-US" smtClean="0"/>
              <a:t>（</a:t>
            </a:r>
            <a:r>
              <a:rPr lang="en-US" b="1" smtClean="0"/>
              <a:t>Callable</a:t>
            </a:r>
            <a:r>
              <a:rPr lang="zh-CN" altLang="en-US" smtClean="0"/>
              <a:t>）</a:t>
            </a:r>
            <a:r>
              <a:rPr lang="zh-CN" altLang="en-US" b="1" smtClean="0"/>
              <a:t>接口</a:t>
            </a:r>
            <a:r>
              <a:rPr lang="zh-CN" altLang="en-US" smtClean="0"/>
              <a:t>来完成定义。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</a:t>
            </a:r>
            <a:r>
              <a:rPr lang="en-US" smtClean="0"/>
              <a:t>Thread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java.lang.Thread</a:t>
            </a:r>
            <a:r>
              <a:rPr lang="zh-CN" altLang="en-US" sz="2000" smtClean="0"/>
              <a:t>是一个负责线程操作的类，任何的类只需要继承了</a:t>
            </a:r>
            <a:r>
              <a:rPr lang="en-US" sz="2000" smtClean="0"/>
              <a:t>Thread</a:t>
            </a:r>
            <a:r>
              <a:rPr lang="zh-CN" altLang="en-US" sz="2000" smtClean="0"/>
              <a:t>类就可以成为一个线程的主类，但是既然是主类必须有它的使用方法，而线程启动的主方法是需要覆写</a:t>
            </a:r>
            <a:r>
              <a:rPr lang="en-US" sz="2000" smtClean="0"/>
              <a:t>Thread</a:t>
            </a:r>
            <a:r>
              <a:rPr lang="zh-CN" altLang="en-US" sz="2000" smtClean="0"/>
              <a:t>类中的</a:t>
            </a:r>
            <a:r>
              <a:rPr lang="en-US" sz="2000" smtClean="0"/>
              <a:t>run()</a:t>
            </a:r>
            <a:r>
              <a:rPr lang="zh-CN" altLang="en-US" sz="2000" smtClean="0"/>
              <a:t>方法实现，所以线程主题类的定义格式如下所示。</a:t>
            </a:r>
          </a:p>
          <a:p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2786064"/>
          <a:ext cx="8501122" cy="1857388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18573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class 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类名称 </a:t>
                      </a:r>
                      <a:r>
                        <a:rPr lang="en-US" sz="1400" b="1" u="sng" kern="100">
                          <a:latin typeface="Times New Roman"/>
                          <a:ea typeface="宋体"/>
                          <a:cs typeface="Times New Roman"/>
                        </a:rPr>
                        <a:t>extends Thread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{		// 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继承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Thread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属性…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; 			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100" smtClean="0">
                          <a:latin typeface="Times New Roman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类中定义属性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方法…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; 		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100" smtClean="0">
                          <a:latin typeface="Times New Roman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类中定义方法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public void run(){	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100" smtClean="0">
                          <a:latin typeface="Times New Roman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覆写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Thread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类中的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run()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方法，此方法是线程的主体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线程主体方法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定义一个线程操作类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8572" y="1500180"/>
          <a:ext cx="8529708" cy="2560320"/>
        </p:xfrm>
        <a:graphic>
          <a:graphicData uri="http://schemas.openxmlformats.org/drawingml/2006/table">
            <a:tbl>
              <a:tblPr/>
              <a:tblGrid>
                <a:gridCol w="8529708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MyThread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extends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Thread {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这就是一个多线程的操作类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定义类中的属性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MyThread(String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定义构造方法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@Override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run() {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run()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方法，作为线程的主操作方法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 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&lt; 200 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++)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 --&gt; 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启动多线程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多线程启动的唯一方法就是</a:t>
            </a:r>
            <a:r>
              <a:rPr lang="en-US" smtClean="0"/>
              <a:t>Thread</a:t>
            </a:r>
            <a:r>
              <a:rPr lang="zh-CN" altLang="en-US" smtClean="0"/>
              <a:t>类中的</a:t>
            </a:r>
            <a:r>
              <a:rPr lang="en-US" smtClean="0"/>
              <a:t>start()</a:t>
            </a:r>
            <a:r>
              <a:rPr lang="zh-CN" altLang="en-US" smtClean="0"/>
              <a:t>方法：</a:t>
            </a:r>
            <a:r>
              <a:rPr lang="en-US" smtClean="0"/>
              <a:t>public void start()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504" y="2306016"/>
          <a:ext cx="8072462" cy="2194560"/>
        </p:xfrm>
        <a:graphic>
          <a:graphicData uri="http://schemas.openxmlformats.org/drawingml/2006/table">
            <a:tbl>
              <a:tblPr/>
              <a:tblGrid>
                <a:gridCol w="1917178"/>
                <a:gridCol w="6155284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		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主类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MyThread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mt1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MyThread(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A"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实例化多线程类对象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MyThread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mt2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MyThread(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B"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实例化多线程类对象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MyThread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mt3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MyThread(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C"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实例化多线程类对象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mt1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.start();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启动多线程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mt2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.start();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启动多线程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mt3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.start();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启动多线程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可能的程序执行结果：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线程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 --&gt; 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线程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B --&gt; 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线程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C --&gt; 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线程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 --&gt; 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线程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C --&gt; 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（后面输出省略</a:t>
                      </a: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...</a:t>
                      </a: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Runnable</a:t>
            </a:r>
            <a:r>
              <a:rPr lang="zh-CN" altLang="en-US" smtClean="0"/>
              <a:t>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smtClean="0"/>
              <a:t>Thread</a:t>
            </a:r>
            <a:r>
              <a:rPr lang="zh-CN" altLang="en-US" smtClean="0"/>
              <a:t>类的确是可以方便的进行多线程的实现，但是这种方式最大的缺点就是单继承的问题，为此，在</a:t>
            </a:r>
            <a:r>
              <a:rPr lang="en-US" smtClean="0"/>
              <a:t>java</a:t>
            </a:r>
            <a:r>
              <a:rPr lang="zh-CN" altLang="en-US" smtClean="0"/>
              <a:t>之中也可以利用</a:t>
            </a:r>
            <a:r>
              <a:rPr lang="en-US" smtClean="0"/>
              <a:t>Runnable</a:t>
            </a:r>
            <a:r>
              <a:rPr lang="zh-CN" altLang="en-US" smtClean="0"/>
              <a:t>接口来实现多线程，而这个接口的定义如下：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3075632"/>
          <a:ext cx="8143932" cy="1139192"/>
        </p:xfrm>
        <a:graphic>
          <a:graphicData uri="http://schemas.openxmlformats.org/drawingml/2006/table">
            <a:tbl>
              <a:tblPr/>
              <a:tblGrid>
                <a:gridCol w="8143932"/>
              </a:tblGrid>
              <a:tr h="11391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Consolas"/>
                          <a:ea typeface="宋体"/>
                          <a:cs typeface="Consolas"/>
                        </a:rPr>
                        <a:t>@FunctionalInterface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Runnable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run()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Runnable</a:t>
            </a:r>
            <a:r>
              <a:rPr lang="zh-CN" altLang="en-US" smtClean="0"/>
              <a:t>实现多线程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501122" cy="2928958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29289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MyThread </a:t>
                      </a: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implements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Runnable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 	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定义线程主体类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定义类中的属性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MyThread(String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定义构造方法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@Override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run()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run()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&lt; 200;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++)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 --&gt; 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利用</a:t>
            </a:r>
            <a:r>
              <a:rPr lang="en-US" smtClean="0"/>
              <a:t>Thread</a:t>
            </a:r>
            <a:r>
              <a:rPr lang="zh-CN" altLang="en-US" smtClean="0"/>
              <a:t>类启动多线程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71618"/>
          <a:ext cx="8215370" cy="2643206"/>
        </p:xfrm>
        <a:graphic>
          <a:graphicData uri="http://schemas.openxmlformats.org/drawingml/2006/table">
            <a:tbl>
              <a:tblPr/>
              <a:tblGrid>
                <a:gridCol w="8215370"/>
              </a:tblGrid>
              <a:tr h="264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r>
                        <a:rPr lang="en-US" sz="1400" kern="0"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MyThread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mt1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MyThread(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实例化多线程类对象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MyThread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mt2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MyThread(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B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实例化多线程类对象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MyThread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mt3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MyThread(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C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实例化多线程类对象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Thread(</a:t>
                      </a:r>
                      <a:r>
                        <a:rPr lang="en-US" sz="14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mt1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).start();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利用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Thread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启动多线程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Thread(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mt2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).start();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利用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Thread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启动多线程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Thread(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mt3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).start();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利用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Thread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启动多线程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615</Words>
  <PresentationFormat>全屏显示(16:9)</PresentationFormat>
  <Paragraphs>186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李兴华Java培训系列课程</vt:lpstr>
      <vt:lpstr>本章学习目标</vt:lpstr>
      <vt:lpstr>多线程实现</vt:lpstr>
      <vt:lpstr>继承Thread类</vt:lpstr>
      <vt:lpstr>范例：定义一个线程操作类</vt:lpstr>
      <vt:lpstr>范例：启动多线程</vt:lpstr>
      <vt:lpstr>Runnable接口</vt:lpstr>
      <vt:lpstr>范例：使用Runnable实现多线程</vt:lpstr>
      <vt:lpstr>范例：利用Thread类启动多线程</vt:lpstr>
      <vt:lpstr>多线程两种实现方式的区别？</vt:lpstr>
      <vt:lpstr>范例：通过继承Thread类实现卖票程序</vt:lpstr>
      <vt:lpstr>范例：利用Runnable来实现多线程</vt:lpstr>
      <vt:lpstr>内存关系图</vt:lpstr>
      <vt:lpstr>Callable</vt:lpstr>
      <vt:lpstr>范例：定义一个线程主体类</vt:lpstr>
      <vt:lpstr>FutureTask类继承结构</vt:lpstr>
      <vt:lpstr>FutureTask类的常用方法</vt:lpstr>
      <vt:lpstr>范例：启动多线程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224</cp:revision>
  <dcterms:created xsi:type="dcterms:W3CDTF">2015-01-02T11:02:54Z</dcterms:created>
  <dcterms:modified xsi:type="dcterms:W3CDTF">2017-02-08T02:33:01Z</dcterms:modified>
</cp:coreProperties>
</file>