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线程状态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理解进程与线程的区别；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中多线程的两种实现方式及区别；</a:t>
            </a:r>
            <a:endParaRPr lang="en-US" altLang="zh-CN" smtClean="0"/>
          </a:p>
          <a:p>
            <a:r>
              <a:rPr lang="zh-CN" altLang="en-US" smtClean="0"/>
              <a:t>掌握线程的基本操作方法；</a:t>
            </a:r>
            <a:endParaRPr lang="en-US" altLang="zh-CN" smtClean="0"/>
          </a:p>
          <a:p>
            <a:r>
              <a:rPr lang="zh-CN" altLang="en-US" smtClean="0"/>
              <a:t>理解多线程同步与死锁的概念；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Object</a:t>
            </a:r>
            <a:r>
              <a:rPr lang="zh-CN" altLang="en-US" smtClean="0"/>
              <a:t>类对多线程的支持。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线程转换状态</a:t>
            </a:r>
            <a:endParaRPr lang="zh-CN" altLang="en-US"/>
          </a:p>
        </p:txBody>
      </p:sp>
      <p:pic>
        <p:nvPicPr>
          <p:cNvPr id="1026" name="Picture 2" descr="09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8"/>
            <a:ext cx="7643866" cy="251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线程转换状态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6"/>
            <a:ext cx="8715436" cy="3357586"/>
          </a:xfrm>
        </p:spPr>
        <p:txBody>
          <a:bodyPr>
            <a:noAutofit/>
          </a:bodyPr>
          <a:lstStyle/>
          <a:p>
            <a:r>
              <a:rPr lang="zh-CN" altLang="en-US" sz="1200" b="1" smtClean="0"/>
              <a:t>创建</a:t>
            </a:r>
            <a:r>
              <a:rPr lang="zh-CN" altLang="en-US" sz="1200" b="1" smtClean="0"/>
              <a:t>状态</a:t>
            </a:r>
            <a:endParaRPr lang="zh-CN" altLang="en-US" sz="1200" smtClean="0"/>
          </a:p>
          <a:p>
            <a:pPr lvl="1"/>
            <a:r>
              <a:rPr lang="zh-CN" altLang="en-US" sz="1200" smtClean="0"/>
              <a:t>在程序中用构造方法创建了一个线程对象后，新的线程对象便处于新建状态，此时，它已经有了相应的内存空间和其它资源，但还处于不可运行状态。新建一个线程对象可采用</a:t>
            </a:r>
            <a:r>
              <a:rPr lang="en-US" sz="1200" smtClean="0"/>
              <a:t>Thread</a:t>
            </a:r>
            <a:r>
              <a:rPr lang="zh-CN" altLang="en-US" sz="1200" smtClean="0"/>
              <a:t>类的构造方法来实现，例如：</a:t>
            </a:r>
            <a:r>
              <a:rPr lang="en-US" sz="1200" b="1" smtClean="0"/>
              <a:t>Thread thread=new Thread(); </a:t>
            </a:r>
            <a:endParaRPr lang="zh-CN" altLang="en-US" sz="1200" smtClean="0"/>
          </a:p>
          <a:p>
            <a:r>
              <a:rPr lang="zh-CN" altLang="en-US" sz="1200" b="1" smtClean="0"/>
              <a:t>就绪状态</a:t>
            </a:r>
            <a:endParaRPr lang="zh-CN" altLang="en-US" sz="1200" smtClean="0"/>
          </a:p>
          <a:p>
            <a:pPr lvl="1"/>
            <a:r>
              <a:rPr lang="zh-CN" altLang="en-US" sz="1200" smtClean="0"/>
              <a:t>新建线程对象后，调用该线程的</a:t>
            </a:r>
            <a:r>
              <a:rPr lang="en-US" sz="1200" smtClean="0"/>
              <a:t>start()</a:t>
            </a:r>
            <a:r>
              <a:rPr lang="zh-CN" altLang="en-US" sz="1200" smtClean="0"/>
              <a:t>方法就可以启动线程。当线程启动时，线程进入就绪状态。此时，线程将进入线程队列排队，等待</a:t>
            </a:r>
            <a:r>
              <a:rPr lang="en-US" sz="1200" smtClean="0"/>
              <a:t>CPU</a:t>
            </a:r>
            <a:r>
              <a:rPr lang="zh-CN" altLang="en-US" sz="1200" smtClean="0"/>
              <a:t>服务，这表明它已经具备了运行条件。</a:t>
            </a:r>
          </a:p>
          <a:p>
            <a:r>
              <a:rPr lang="zh-CN" altLang="en-US" sz="1200" b="1" smtClean="0"/>
              <a:t>运行</a:t>
            </a:r>
            <a:r>
              <a:rPr lang="zh-CN" altLang="en-US" sz="1200" b="1" smtClean="0"/>
              <a:t>状态</a:t>
            </a:r>
            <a:endParaRPr lang="zh-CN" altLang="en-US" sz="1200" smtClean="0"/>
          </a:p>
          <a:p>
            <a:pPr lvl="1"/>
            <a:r>
              <a:rPr lang="zh-CN" altLang="en-US" sz="1200" smtClean="0"/>
              <a:t>当就绪状态的线程被调用并获得处理器资源时，线程就进入了运行状态。此时，自动调用该线程对象的</a:t>
            </a:r>
            <a:r>
              <a:rPr lang="en-US" sz="1200" smtClean="0"/>
              <a:t>run()</a:t>
            </a:r>
            <a:r>
              <a:rPr lang="zh-CN" altLang="en-US" sz="1200" smtClean="0"/>
              <a:t>方法。</a:t>
            </a:r>
            <a:r>
              <a:rPr lang="en-US" sz="1200" smtClean="0"/>
              <a:t>run()</a:t>
            </a:r>
            <a:r>
              <a:rPr lang="zh-CN" altLang="en-US" sz="1200" smtClean="0"/>
              <a:t>方法定义了该线程的操作和功能。</a:t>
            </a:r>
          </a:p>
          <a:p>
            <a:r>
              <a:rPr lang="zh-CN" altLang="en-US" sz="1200" b="1" smtClean="0"/>
              <a:t>堵塞</a:t>
            </a:r>
            <a:r>
              <a:rPr lang="zh-CN" altLang="en-US" sz="1200" b="1" smtClean="0"/>
              <a:t>状态</a:t>
            </a:r>
            <a:endParaRPr lang="zh-CN" altLang="en-US" sz="1200" smtClean="0"/>
          </a:p>
          <a:p>
            <a:pPr lvl="1"/>
            <a:r>
              <a:rPr lang="zh-CN" altLang="en-US" sz="1200" smtClean="0"/>
              <a:t>一个正在执行的线程在某些特殊情况下，如被人为挂起或需要执行耗时的输入输出操作时，将让出</a:t>
            </a:r>
            <a:r>
              <a:rPr lang="en-US" sz="1200" smtClean="0"/>
              <a:t>CPU</a:t>
            </a:r>
            <a:r>
              <a:rPr lang="zh-CN" altLang="en-US" sz="1200" smtClean="0"/>
              <a:t>并暂时中止自己的执行，进入堵塞状态。在可执行状态下，如果调用</a:t>
            </a:r>
            <a:r>
              <a:rPr lang="en-US" sz="1200" smtClean="0"/>
              <a:t>sleep()</a:t>
            </a:r>
            <a:r>
              <a:rPr lang="zh-CN" altLang="en-US" sz="1200" smtClean="0"/>
              <a:t>、</a:t>
            </a:r>
            <a:r>
              <a:rPr lang="en-US" sz="1200" smtClean="0"/>
              <a:t>suspend()</a:t>
            </a:r>
            <a:r>
              <a:rPr lang="zh-CN" altLang="en-US" sz="1200" smtClean="0"/>
              <a:t>、</a:t>
            </a:r>
            <a:r>
              <a:rPr lang="en-US" sz="1200" smtClean="0"/>
              <a:t>wait()</a:t>
            </a:r>
            <a:r>
              <a:rPr lang="zh-CN" altLang="en-US" sz="1200" smtClean="0"/>
              <a:t>等方法，线程都将进入堵塞状态。堵塞时，线程不能进入排队队列，只有当引起堵塞的原因被消除后，线程才可以转入就绪状态。</a:t>
            </a:r>
          </a:p>
          <a:p>
            <a:r>
              <a:rPr lang="zh-CN" altLang="en-US" sz="1200" b="1" smtClean="0"/>
              <a:t>终止状态</a:t>
            </a:r>
            <a:endParaRPr lang="zh-CN" altLang="en-US" sz="1200" smtClean="0"/>
          </a:p>
          <a:p>
            <a:pPr lvl="1"/>
            <a:r>
              <a:rPr lang="zh-CN" altLang="en-US" sz="1200" smtClean="0"/>
              <a:t>线程调用</a:t>
            </a:r>
            <a:r>
              <a:rPr lang="en-US" sz="1200" smtClean="0"/>
              <a:t>stop()</a:t>
            </a:r>
            <a:r>
              <a:rPr lang="zh-CN" altLang="en-US" sz="1200" smtClean="0"/>
              <a:t>方法时或</a:t>
            </a:r>
            <a:r>
              <a:rPr lang="en-US" sz="1200" smtClean="0"/>
              <a:t>run()</a:t>
            </a:r>
            <a:r>
              <a:rPr lang="zh-CN" altLang="en-US" sz="1200" smtClean="0"/>
              <a:t>方法执行结束后，线程即处于终止状态。处于终止状态的线程不具有继续运行的能力。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365</Words>
  <PresentationFormat>全屏显示(16:9)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线程转换状态</vt:lpstr>
      <vt:lpstr>线程转换状态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227</cp:revision>
  <dcterms:created xsi:type="dcterms:W3CDTF">2015-01-02T11:02:54Z</dcterms:created>
  <dcterms:modified xsi:type="dcterms:W3CDTF">2017-02-08T02:36:17Z</dcterms:modified>
</cp:coreProperties>
</file>