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多</a:t>
            </a:r>
            <a:r>
              <a:rPr lang="zh-CN" altLang="en-US" smtClean="0"/>
              <a:t>线程常用操作方法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设置线程优先级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357304"/>
          <a:ext cx="8101048" cy="3291840"/>
        </p:xfrm>
        <a:graphic>
          <a:graphicData uri="http://schemas.openxmlformats.org/drawingml/2006/table">
            <a:tbl>
              <a:tblPr/>
              <a:tblGrid>
                <a:gridCol w="810104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Runnable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20;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(100);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x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t3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T3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.setPriority(Thread.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MAX_PRIORITY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修改一个线程对象的优先级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t3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理解进程与线程的区别；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中多线程的两种实现方式及区别；</a:t>
            </a:r>
            <a:endParaRPr lang="en-US" altLang="zh-CN" smtClean="0"/>
          </a:p>
          <a:p>
            <a:r>
              <a:rPr lang="zh-CN" altLang="en-US" smtClean="0"/>
              <a:t>掌握线程的基本操作方法；</a:t>
            </a:r>
            <a:endParaRPr lang="en-US" altLang="zh-CN" smtClean="0"/>
          </a:p>
          <a:p>
            <a:r>
              <a:rPr lang="zh-CN" altLang="en-US" smtClean="0"/>
              <a:t>理解多线程同步与死锁的概念；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Object</a:t>
            </a:r>
            <a:r>
              <a:rPr lang="zh-CN" altLang="en-US" smtClean="0"/>
              <a:t>类对多线程的支持。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线程的命名与取得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1571635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709662"/>
                <a:gridCol w="3469461"/>
              </a:tblGrid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Thread(Runnable target, String name)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实例化线程对象，接收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接口子类对象，同时设置线程名称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setName(String name)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设置线程名字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String getName()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取得线程名字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观察线程的命名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285866"/>
          <a:ext cx="8358246" cy="335280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Runnable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.println(Thread.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currentThread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().getName());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可能的执行结果：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Thread-0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（第一条“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Thread-2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（第三条“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Thread-1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（第二条“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取得线程名字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429684" cy="3013168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264740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Runnable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currentThread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().getName());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.run(); 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直接调用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main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29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可能的执行结果：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main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.run()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线程的休眠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线程的休眠指的是让程序的执行速度变慢一些，在</a:t>
            </a:r>
            <a:r>
              <a:rPr lang="en-US" smtClean="0"/>
              <a:t>Thread</a:t>
            </a:r>
            <a:r>
              <a:rPr lang="zh-CN" altLang="en-US" smtClean="0"/>
              <a:t>类中提供了以下的操作方法</a:t>
            </a:r>
            <a:r>
              <a:rPr lang="zh-CN" altLang="en-US" smtClean="0"/>
              <a:t>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线程休眠：</a:t>
            </a:r>
            <a:r>
              <a:rPr lang="en-US" smtClean="0"/>
              <a:t>public static void sleep(long millis) throws InterruptedException</a:t>
            </a:r>
            <a:r>
              <a:rPr lang="zh-CN" altLang="en-US" smtClean="0"/>
              <a:t>，设置的休眠单位是毫秒。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观察休眠特点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54680"/>
        </p:xfrm>
        <a:graphic>
          <a:graphicData uri="http://schemas.openxmlformats.org/drawingml/2006/table">
            <a:tbl>
              <a:tblPr/>
              <a:tblGrid>
                <a:gridCol w="1911303"/>
                <a:gridCol w="666125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Runnable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10000;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(1000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每次执行休眠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x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可能的执行结果：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x = 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自己的线程对象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x = 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（后面输出省略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...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的线程操作中，所有的线程在运行前都会保持在就绪状态，那么此时，那个线程的优先级高，那个线程就有可能会先被执行</a:t>
            </a:r>
            <a:endParaRPr lang="zh-CN" altLang="en-US"/>
          </a:p>
        </p:txBody>
      </p:sp>
      <p:pic>
        <p:nvPicPr>
          <p:cNvPr id="25602" name="Picture 2" descr="09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357436"/>
            <a:ext cx="5929354" cy="205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线程优先级操作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4" y="1500180"/>
          <a:ext cx="8715404" cy="2571766"/>
        </p:xfrm>
        <a:graphic>
          <a:graphicData uri="http://schemas.openxmlformats.org/drawingml/2006/table">
            <a:tbl>
              <a:tblPr/>
              <a:tblGrid>
                <a:gridCol w="493325"/>
                <a:gridCol w="3864377"/>
                <a:gridCol w="739987"/>
                <a:gridCol w="3617715"/>
              </a:tblGrid>
              <a:tr h="734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smtClean="0">
                          <a:latin typeface="Times New Roman"/>
                          <a:ea typeface="宋体"/>
                          <a:cs typeface="Times New Roman"/>
                        </a:rPr>
                        <a:t>No.e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方法或常量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3538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static final int MAX_PRIORITY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最高优先级，数值为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3538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static final int NORM_PRIORITY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中等优先级，数值为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3538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static final int MIN_PRIORITY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最低优先级，数值为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setPriority(int newPriority)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设置线程优先级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getPriority()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取得线程优先级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501</Words>
  <PresentationFormat>全屏显示(16:9)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线程的命名与取得</vt:lpstr>
      <vt:lpstr>范例：观察线程的命名</vt:lpstr>
      <vt:lpstr>范例：取得线程名字</vt:lpstr>
      <vt:lpstr>线程的休眠</vt:lpstr>
      <vt:lpstr>范例：观察休眠特点</vt:lpstr>
      <vt:lpstr>线程优先级</vt:lpstr>
      <vt:lpstr>线程优先级操作</vt:lpstr>
      <vt:lpstr>范例：设置线程优先级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236</cp:revision>
  <dcterms:created xsi:type="dcterms:W3CDTF">2015-01-02T11:02:54Z</dcterms:created>
  <dcterms:modified xsi:type="dcterms:W3CDTF">2017-02-08T02:40:12Z</dcterms:modified>
</cp:coreProperties>
</file>