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84416" autoAdjust="0"/>
  </p:normalViewPr>
  <p:slideViewPr>
    <p:cSldViewPr>
      <p:cViewPr varScale="1">
        <p:scale>
          <a:sx n="79" d="100"/>
          <a:sy n="79" d="100"/>
        </p:scale>
        <p:origin x="-111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459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保存信息的标题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content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保存信息的内容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setTitle(String title)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setContent(String content)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 = content;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getTitle()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getContent()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定义生产者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Producer(Message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 =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50; x++)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(x % 2 == 0)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.msg.setTitle("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李兴华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延迟操作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.msg.setContent("Java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讲师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.msg.setTitle("mldn") 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.msg.setContent("www.mldnjava.cn")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定义消费者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 (Message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 =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50; x++)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延迟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.msg.getTitle() + " --&gt;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.msg.getContent());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Message()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对象，用于保存和取出数据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Producer(msg)).start()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启动生产者线程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Consumer(msg)).start()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取得消费者线程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保存信息的标题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content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保存信息的内容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set(String title, String content)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 = content;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+ " --&gt;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定义生产者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Producer(Message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 =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50; x++)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(x % 2 == 0)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李兴华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讲师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.msg.set("mldn","www.mldnjava.cn")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定义消费者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 (Message msg)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 = msg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50; x++)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.msg.get()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Message msg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Message()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对象，用于保存和取出数据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Producer(msg)).start()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启动生产者线程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Consumer(msg)).start()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取得消费者线程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content;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flag == 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：表示可以生产，但是不能取走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flag == false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：表示可以取走，但是不能生产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set(String title, String content)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已经生产过了，不能生产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.wait();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 = content;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已经生产完成，修改标志位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.notify();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唤醒等待线程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未生产，不能取走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.wait();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+ " --&gt; 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.content);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已经取走了，可以继续生产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.notify();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唤醒等待线程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setter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生产者与消费者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理解进程与线程的区别；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中多线程的两种实现方式及区别；</a:t>
            </a:r>
            <a:endParaRPr lang="en-US" altLang="zh-CN" smtClean="0"/>
          </a:p>
          <a:p>
            <a:r>
              <a:rPr lang="zh-CN" altLang="en-US" smtClean="0"/>
              <a:t>掌握线程的基本操作方法；</a:t>
            </a:r>
            <a:endParaRPr lang="en-US" altLang="zh-CN" smtClean="0"/>
          </a:p>
          <a:p>
            <a:r>
              <a:rPr lang="zh-CN" altLang="en-US" smtClean="0"/>
              <a:t>理解多线程同步与死锁的概念；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Object</a:t>
            </a:r>
            <a:r>
              <a:rPr lang="zh-CN" altLang="en-US" smtClean="0"/>
              <a:t>类对多线程的支持。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问题的引出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在生产者和消费者模型中，生产者不断生产，消费者不断取走生产者生产</a:t>
            </a:r>
            <a:r>
              <a:rPr lang="zh-CN" altLang="en-US" smtClean="0"/>
              <a:t>的</a:t>
            </a:r>
            <a:r>
              <a:rPr lang="zh-CN" altLang="en-US" smtClean="0"/>
              <a:t>产品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生产者生产出信息之后将其放到一个区域之中，之后消费者从此区域里取出数据，但是在本程序中因为牵涉到线程运行的不确定性，所以会存在以下两点</a:t>
            </a:r>
            <a:r>
              <a:rPr lang="zh-CN" altLang="en-US" smtClean="0"/>
              <a:t>问题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假设生产者线程刚向数据存储空间添加了信息的名称，还没有加入这信息的内容，程序就切换到了消费者线程，消费者线程将把这信息的名称和上一个信息的内容联系到了</a:t>
            </a:r>
            <a:r>
              <a:rPr lang="zh-CN" altLang="en-US" smtClean="0"/>
              <a:t>一起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生产者放了若干次的数据，消费者才开始取数据，或者是，消费者取完一个数据后，还没等到生产者放入新的数据，又重复取出已取过的数据。</a:t>
            </a:r>
            <a:endParaRPr lang="zh-CN" altLang="en-US"/>
          </a:p>
        </p:txBody>
      </p:sp>
      <p:pic>
        <p:nvPicPr>
          <p:cNvPr id="1026" name="Picture 2" descr="09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857370"/>
            <a:ext cx="374452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解决数据错乱问题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数据的错位完全是因为非同步的操作所造成的，所以应该使用同步处理。因为取和设置是两个不同的操作，所以要想进行同步控制，那么就需要将其定义在一个类里面完成。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6114" y="2651774"/>
          <a:ext cx="8320728" cy="1920240"/>
        </p:xfrm>
        <a:graphic>
          <a:graphicData uri="http://schemas.openxmlformats.org/drawingml/2006/table">
            <a:tbl>
              <a:tblPr/>
              <a:tblGrid>
                <a:gridCol w="8320728"/>
              </a:tblGrid>
              <a:tr h="14036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Message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保存信息的标题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保存信息的内容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synchronized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set(String title, String content)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title;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Thread.</a:t>
                      </a:r>
                      <a:r>
                        <a:rPr lang="en-US" sz="900" i="1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(200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smtClea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= content;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synchronized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get()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i="1" kern="0" smtClea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smtClea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 --&gt; 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略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9882" marR="298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解决数据重复问题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要想解决重复的问题需要等待及唤醒机制，而这一机制的实现只能依靠</a:t>
            </a:r>
            <a:r>
              <a:rPr lang="en-US" smtClean="0"/>
              <a:t>Object</a:t>
            </a:r>
            <a:r>
              <a:rPr lang="zh-CN" altLang="en-US" smtClean="0"/>
              <a:t>类完成，在</a:t>
            </a:r>
            <a:r>
              <a:rPr lang="en-US" smtClean="0"/>
              <a:t>Object</a:t>
            </a:r>
            <a:r>
              <a:rPr lang="zh-CN" altLang="en-US" smtClean="0"/>
              <a:t>类之中定义了以下的三个方法完成线程的操作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2714626"/>
          <a:ext cx="8429684" cy="1444713"/>
        </p:xfrm>
        <a:graphic>
          <a:graphicData uri="http://schemas.openxmlformats.org/drawingml/2006/table">
            <a:tbl>
              <a:tblPr/>
              <a:tblGrid>
                <a:gridCol w="477152"/>
                <a:gridCol w="3737690"/>
                <a:gridCol w="715728"/>
                <a:gridCol w="3499114"/>
              </a:tblGrid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void wait() throws InterruptedException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线程的等待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void notify()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唤醒第一个等待线程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void notifyAll()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唤醒全部等待线程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操作流程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smtClean="0"/>
              <a:t>清楚了</a:t>
            </a:r>
            <a:r>
              <a:rPr lang="en-US" sz="1600" smtClean="0"/>
              <a:t>Object</a:t>
            </a:r>
            <a:r>
              <a:rPr lang="zh-CN" altLang="en-US" sz="1600" smtClean="0"/>
              <a:t>类中的三个方法作用之后，下面就可以利用这些方法来解决程序中的问题。如果要想让生产者不重复生产，消费者不重复取走，则可以增加一个标志位，假设标志位为</a:t>
            </a:r>
            <a:r>
              <a:rPr lang="en-US" sz="1600" smtClean="0"/>
              <a:t>boolean</a:t>
            </a:r>
            <a:r>
              <a:rPr lang="zh-CN" altLang="en-US" sz="1600" smtClean="0"/>
              <a:t>型变量，如果标志位的内容为</a:t>
            </a:r>
            <a:r>
              <a:rPr lang="en-US" sz="1600" smtClean="0"/>
              <a:t>true</a:t>
            </a:r>
            <a:r>
              <a:rPr lang="zh-CN" altLang="en-US" sz="1600" smtClean="0"/>
              <a:t>，则表示可以生产，但是不能取走，如果此时线程执行到了消费者线程则应该等待，如果标志位的内容为</a:t>
            </a:r>
            <a:r>
              <a:rPr lang="en-US" sz="1600" smtClean="0"/>
              <a:t>false</a:t>
            </a:r>
            <a:r>
              <a:rPr lang="zh-CN" altLang="en-US" sz="1600" smtClean="0"/>
              <a:t>，则表示可以取走，但是不能生产，如果生产者线程运行，则应该等待</a:t>
            </a:r>
            <a:endParaRPr lang="zh-CN" altLang="en-US" sz="1600"/>
          </a:p>
        </p:txBody>
      </p:sp>
      <p:pic>
        <p:nvPicPr>
          <p:cNvPr id="23554" name="Picture 2" descr="0910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786064"/>
            <a:ext cx="2289175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 descr="0910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786064"/>
            <a:ext cx="22733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508</Words>
  <PresentationFormat>全屏显示(16:9)</PresentationFormat>
  <Paragraphs>232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问题的引出</vt:lpstr>
      <vt:lpstr>解决数据错乱问题</vt:lpstr>
      <vt:lpstr>解决数据重复问题</vt:lpstr>
      <vt:lpstr>操作流程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255</cp:revision>
  <dcterms:created xsi:type="dcterms:W3CDTF">2015-01-02T11:02:54Z</dcterms:created>
  <dcterms:modified xsi:type="dcterms:W3CDTF">2017-02-08T02:49:28Z</dcterms:modified>
</cp:coreProperties>
</file>