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84416" autoAdjust="0"/>
  </p:normalViewPr>
  <p:slideViewPr>
    <p:cSldViewPr>
      <p:cViewPr varScale="1">
        <p:scale>
          <a:sx n="79" d="100"/>
          <a:sy n="79" d="100"/>
        </p:scale>
        <p:origin x="-111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线程生命周期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理解进程与线程的区别；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中多线程的两种实现方式及区别；</a:t>
            </a:r>
            <a:endParaRPr lang="en-US" altLang="zh-CN" smtClean="0"/>
          </a:p>
          <a:p>
            <a:r>
              <a:rPr lang="zh-CN" altLang="en-US" smtClean="0"/>
              <a:t>掌握线程的基本操作方法；</a:t>
            </a:r>
            <a:endParaRPr lang="en-US" altLang="zh-CN" smtClean="0"/>
          </a:p>
          <a:p>
            <a:r>
              <a:rPr lang="zh-CN" altLang="en-US" smtClean="0"/>
              <a:t>理解多线程同步与死锁的概念；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Object</a:t>
            </a:r>
            <a:r>
              <a:rPr lang="zh-CN" altLang="en-US" smtClean="0"/>
              <a:t>类对多线程的支持。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中一个线程对象也是有自己的生命周期的，如果要想控制好线程的生命周期，则首先应该认识其生命周期</a:t>
            </a:r>
            <a:endParaRPr lang="zh-CN" altLang="en-US"/>
          </a:p>
        </p:txBody>
      </p:sp>
      <p:pic>
        <p:nvPicPr>
          <p:cNvPr id="1026" name="Picture 2" descr="09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60"/>
            <a:ext cx="5572164" cy="250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停止线程运行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72560" cy="329184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0638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MyThread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Runnable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定义标志位属性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覆写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run()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i = 0;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循环输出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i="1" kern="0" smtClea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900" i="1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smtClea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运行，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 = "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			+ (i++));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输出当前线程名称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stop()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编写停止方法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修改标志位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StopDemo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main(String[] args)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MyThread my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MyThread();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实例化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Runnable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接口对象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Thread t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Thread(my,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线程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建立线程对象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t.start() ;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启动线程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my.stop()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线程停止，修改标志位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124</Words>
  <PresentationFormat>全屏显示(16:9)</PresentationFormat>
  <Paragraphs>40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线程生命周期</vt:lpstr>
      <vt:lpstr>范例：停止线程运行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258</cp:revision>
  <dcterms:created xsi:type="dcterms:W3CDTF">2015-01-02T11:02:54Z</dcterms:created>
  <dcterms:modified xsi:type="dcterms:W3CDTF">2017-02-08T02:51:17Z</dcterms:modified>
</cp:coreProperties>
</file>