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Runtime</a:t>
            </a:r>
            <a:r>
              <a:rPr lang="zh-CN" altLang="en-US" smtClean="0"/>
              <a:t>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在每一个</a:t>
            </a:r>
            <a:r>
              <a:rPr lang="en-US" smtClean="0"/>
              <a:t>JVM</a:t>
            </a:r>
            <a:r>
              <a:rPr lang="zh-CN" altLang="en-US" smtClean="0"/>
              <a:t>进程之中，都会存在一个运行时的操作类的对象，而这对象所属的类型就是</a:t>
            </a:r>
            <a:r>
              <a:rPr lang="en-US" smtClean="0"/>
              <a:t>Runtime</a:t>
            </a:r>
            <a:r>
              <a:rPr lang="zh-CN" altLang="en-US" smtClean="0"/>
              <a:t>类。利用</a:t>
            </a:r>
            <a:r>
              <a:rPr lang="en-US" smtClean="0"/>
              <a:t>Runtime</a:t>
            </a:r>
            <a:r>
              <a:rPr lang="zh-CN" altLang="en-US" smtClean="0"/>
              <a:t>类可以启动新的进程或者是进行相关运行时环境的操作，例如：取得内存空间以及垃圾空间释放。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357456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715728"/>
                <a:gridCol w="3499114"/>
              </a:tblGrid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static Runtime getRuntime()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Runtime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类实例化对象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long maxMemory()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返回最大可用内间大小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long totalMemory()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返回所有可用内存大小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long freeMemory()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返回所有空余内存大小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gc()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执行垃圾回收操作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Process exec(String command) throws IOException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创建新的进程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观察内存大小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3019858"/>
        </p:xfrm>
        <a:graphic>
          <a:graphicData uri="http://schemas.openxmlformats.org/drawingml/2006/table">
            <a:tbl>
              <a:tblPr/>
              <a:tblGrid>
                <a:gridCol w="2400631"/>
                <a:gridCol w="6100491"/>
              </a:tblGrid>
              <a:tr h="237977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Runtime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Runtime.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Runtime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"MAX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.maxMemory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取得最大可用内存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"TOTAL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.totalMemory());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取得全部可用内存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"FREE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.freeMemory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取得空闲内存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1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可能的程序执行结果：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MAX = 259522560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（返回单元为字节，相当于约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247.5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兆）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TOTAL = 16252928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（返回单元为字节，相当于约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15.5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兆）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FREE = 15437376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（返回单元为字节，相当于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兆）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gc()</a:t>
            </a:r>
            <a:r>
              <a:rPr lang="zh-CN" altLang="en-US" smtClean="0"/>
              <a:t>使用前后的内存占用率问题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3000396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0003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Runtime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Runtime.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getRuntime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Runtime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类的实例化对象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2000;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产生大量垃圾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【垃圾处理前内存量】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MAX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.maxMemory());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【垃圾处理前内存量】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TOTAL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.totalMemory());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【垃圾处理前内存量】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FREE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.freeMemory());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.gc(); 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释放垃圾空间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〖垃圾处理后内存量〗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MAX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.maxMemory());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〖垃圾处理后内存量〗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TOTAL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.totalMemory());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〖垃圾处理后内存量〗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FREE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.freeMemory());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创建“</a:t>
            </a:r>
            <a:r>
              <a:rPr lang="en-US" smtClean="0"/>
              <a:t>mspaint.exe</a:t>
            </a:r>
            <a:r>
              <a:rPr lang="zh-CN" altLang="en-US" smtClean="0"/>
              <a:t>”（</a:t>
            </a:r>
            <a:r>
              <a:rPr lang="en-US" smtClean="0"/>
              <a:t>Windows</a:t>
            </a:r>
            <a:r>
              <a:rPr lang="zh-CN" altLang="en-US" smtClean="0"/>
              <a:t>的画板）进程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429684" cy="3071834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Runtime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Runtime.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getRuntime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Runtime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Process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"mspaint.exe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调用本机可执行程序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Thread.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sleep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(2000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运行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秒皇后自动关闭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.destroy();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销毁进程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324</Words>
  <PresentationFormat>全屏显示(16:9)</PresentationFormat>
  <Paragraphs>87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李兴华Java培训系列课程</vt:lpstr>
      <vt:lpstr>本章学习目标</vt:lpstr>
      <vt:lpstr>Runtime类</vt:lpstr>
      <vt:lpstr>Runtime类的常用方法</vt:lpstr>
      <vt:lpstr>范例：观察内存大小</vt:lpstr>
      <vt:lpstr>范例：观察gc()使用前后的内存占用率问题</vt:lpstr>
      <vt:lpstr>范例：创建“mspaint.exe”（Windows的画板）进程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218</cp:revision>
  <dcterms:created xsi:type="dcterms:W3CDTF">2015-01-02T11:02:54Z</dcterms:created>
  <dcterms:modified xsi:type="dcterms:W3CDTF">2017-02-08T03:04:29Z</dcterms:modified>
</cp:coreProperties>
</file>