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3" r:id="rId3"/>
    <p:sldId id="274" r:id="rId4"/>
    <p:sldId id="275" r:id="rId5"/>
    <p:sldId id="276" r:id="rId6"/>
    <p:sldId id="272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System</a:t>
            </a:r>
            <a:r>
              <a:rPr lang="zh-CN" altLang="en-US" smtClean="0"/>
              <a:t>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掌握</a:t>
            </a:r>
            <a:r>
              <a:rPr lang="en-US" smtClean="0"/>
              <a:t>StringBuffer</a:t>
            </a:r>
            <a:r>
              <a:rPr lang="zh-CN" altLang="en-US" smtClean="0"/>
              <a:t>类的特点及使用；</a:t>
            </a:r>
            <a:endParaRPr lang="en-US" altLang="zh-CN" smtClean="0"/>
          </a:p>
          <a:p>
            <a:r>
              <a:rPr lang="zh-CN" altLang="en-US" smtClean="0"/>
              <a:t>掌握日期操作类以及格式化操作类的使用；</a:t>
            </a:r>
            <a:endParaRPr lang="en-US" altLang="zh-CN" smtClean="0"/>
          </a:p>
          <a:p>
            <a:r>
              <a:rPr lang="zh-CN" altLang="en-US" smtClean="0"/>
              <a:t>掌握比较器的使用；</a:t>
            </a:r>
            <a:endParaRPr lang="en-US" altLang="zh-CN" smtClean="0"/>
          </a:p>
          <a:p>
            <a:r>
              <a:rPr lang="zh-CN" altLang="en-US" smtClean="0"/>
              <a:t>掌握正则表达式的定义及使用；</a:t>
            </a:r>
            <a:endParaRPr lang="en-US" altLang="zh-CN" smtClean="0"/>
          </a:p>
          <a:p>
            <a:r>
              <a:rPr lang="zh-CN" altLang="en-US" smtClean="0"/>
              <a:t>理解反射机制的基本作用；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Runtime</a:t>
            </a:r>
            <a:r>
              <a:rPr lang="zh-CN" altLang="en-US" smtClean="0"/>
              <a:t>类、</a:t>
            </a:r>
            <a:r>
              <a:rPr lang="en-US" smtClean="0"/>
              <a:t>System</a:t>
            </a:r>
            <a:r>
              <a:rPr lang="zh-CN" altLang="en-US" smtClean="0"/>
              <a:t>类、</a:t>
            </a:r>
            <a:r>
              <a:rPr lang="en-US" smtClean="0"/>
              <a:t>Math</a:t>
            </a:r>
            <a:r>
              <a:rPr lang="zh-CN" altLang="en-US" smtClean="0"/>
              <a:t>类、</a:t>
            </a:r>
            <a:r>
              <a:rPr lang="en-US" smtClean="0"/>
              <a:t>Random</a:t>
            </a:r>
            <a:r>
              <a:rPr lang="zh-CN" altLang="en-US" smtClean="0"/>
              <a:t>类的使用。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类是本书一直所使用的一个操作类，这个操作类提供一些系统的支持操作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2428874"/>
          <a:ext cx="8358246" cy="1928825"/>
        </p:xfrm>
        <a:graphic>
          <a:graphicData uri="http://schemas.openxmlformats.org/drawingml/2006/table">
            <a:tbl>
              <a:tblPr/>
              <a:tblGrid>
                <a:gridCol w="473108"/>
                <a:gridCol w="3706015"/>
                <a:gridCol w="709662"/>
                <a:gridCol w="3469461"/>
              </a:tblGrid>
              <a:tr h="3857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static void arraycopy(Object src, int srcPos, Object dest, int destPos, int length)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数组拷贝操作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7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static long currentTimeMillis()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取得当前的日期时间，以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long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型数据返回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7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static void gc()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垃圾收集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请统计出某项操作的执行时间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500180"/>
          <a:ext cx="8501122" cy="2786082"/>
        </p:xfrm>
        <a:graphic>
          <a:graphicData uri="http://schemas.openxmlformats.org/drawingml/2006/table">
            <a:tbl>
              <a:tblPr/>
              <a:tblGrid>
                <a:gridCol w="1895376"/>
                <a:gridCol w="6605746"/>
              </a:tblGrid>
              <a:tr h="2600343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args)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long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start = System.currentTimeMillis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取得开始时间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 str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x = 0; x &lt; 30000; x++)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str += x;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long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end = System.currentTimeMillis();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取得结束时间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System.out.println(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本次操作所花费的时间：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(end - start));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573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本次操作所花费的时间：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3897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对象回收操作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357304"/>
          <a:ext cx="8501122" cy="3352800"/>
        </p:xfrm>
        <a:graphic>
          <a:graphicData uri="http://schemas.openxmlformats.org/drawingml/2006/table">
            <a:tbl>
              <a:tblPr/>
              <a:tblGrid>
                <a:gridCol w="1511370"/>
                <a:gridCol w="6989752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Human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Human()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欢天喜地，一个健康的孩子诞生了。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Consolas"/>
                        </a:rPr>
                        <a:t>@Override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protected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finalize()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Throwable {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覆写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Object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类方法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活了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250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年，到时候了！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此处即使抛出异常对象也不会产生任何影响！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Human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mem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Human(); 	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实例化新的对象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mem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null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产生垃圾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1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gc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();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手工处理垃圾收集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欢天喜地，一个健康的孩子诞生了。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活了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250</a:t>
                      </a: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年，到时候了！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228</Words>
  <PresentationFormat>全屏显示(16:9)</PresentationFormat>
  <Paragraphs>69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李兴华Java培训系列课程</vt:lpstr>
      <vt:lpstr>本章学习目标</vt:lpstr>
      <vt:lpstr>System</vt:lpstr>
      <vt:lpstr>范例：请统计出某项操作的执行时间</vt:lpstr>
      <vt:lpstr>范例：对象回收操作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222</cp:revision>
  <dcterms:created xsi:type="dcterms:W3CDTF">2015-01-02T11:02:54Z</dcterms:created>
  <dcterms:modified xsi:type="dcterms:W3CDTF">2017-02-08T03:06:29Z</dcterms:modified>
</cp:coreProperties>
</file>