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对象克隆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克隆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克隆就是对象的复制操作，在</a:t>
            </a:r>
            <a:r>
              <a:rPr lang="en-US" smtClean="0"/>
              <a:t>Object</a:t>
            </a:r>
            <a:r>
              <a:rPr lang="zh-CN" altLang="en-US" smtClean="0"/>
              <a:t>类中存在一个</a:t>
            </a:r>
            <a:r>
              <a:rPr lang="en-US" smtClean="0"/>
              <a:t>clone()</a:t>
            </a:r>
            <a:r>
              <a:rPr lang="zh-CN" altLang="en-US" smtClean="0"/>
              <a:t>方法：</a:t>
            </a:r>
          </a:p>
          <a:p>
            <a:pPr lvl="1"/>
            <a:r>
              <a:rPr lang="zh-CN" altLang="en-US" smtClean="0"/>
              <a:t>克隆方法：</a:t>
            </a:r>
            <a:r>
              <a:rPr lang="en-US" b="1" smtClean="0"/>
              <a:t>protected</a:t>
            </a:r>
            <a:r>
              <a:rPr lang="en-US" smtClean="0"/>
              <a:t> Object clone() throws </a:t>
            </a:r>
            <a:r>
              <a:rPr lang="en-US" smtClean="0"/>
              <a:t>CloneNotSupportedException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此方法是实现克隆的唯一方法，所有类的对象只有调用此方法才可以进行克隆，但是此方法本身使用了</a:t>
            </a:r>
            <a:r>
              <a:rPr lang="en-US" smtClean="0"/>
              <a:t>protected</a:t>
            </a:r>
            <a:r>
              <a:rPr lang="zh-CN" altLang="en-US" smtClean="0"/>
              <a:t>访问权限，这样当在不同的包产生对象时将无法调用</a:t>
            </a:r>
            <a:r>
              <a:rPr lang="en-US" smtClean="0"/>
              <a:t>Object</a:t>
            </a:r>
            <a:r>
              <a:rPr lang="zh-CN" altLang="en-US" smtClean="0"/>
              <a:t>类中的</a:t>
            </a:r>
            <a:r>
              <a:rPr lang="en-US" smtClean="0"/>
              <a:t>clone()</a:t>
            </a:r>
            <a:r>
              <a:rPr lang="zh-CN" altLang="en-US" smtClean="0"/>
              <a:t>方法，为此就需要子类来覆写</a:t>
            </a:r>
            <a:r>
              <a:rPr lang="en-US" smtClean="0"/>
              <a:t>clone()</a:t>
            </a:r>
            <a:r>
              <a:rPr lang="zh-CN" altLang="en-US" smtClean="0"/>
              <a:t>方法（但依然调用的是父类中的</a:t>
            </a:r>
            <a:r>
              <a:rPr lang="en-US" smtClean="0"/>
              <a:t>clone()</a:t>
            </a:r>
            <a:r>
              <a:rPr lang="zh-CN" altLang="en-US" smtClean="0"/>
              <a:t>方法），才可以正常完成克隆操作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实现克隆操作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09372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695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Cloneable { 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此类的对象可以被克隆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7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Book(String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7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7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setTitle(String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7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书名：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7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7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r>
                        <a:rPr lang="en-US" sz="7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由于此类需要对象克隆操作，所以才需要进行方法的覆写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Object clone()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CloneNotSupportedException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.clone(); 	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调用父类的克隆方法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Book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bookA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7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Book(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"Java</a:t>
                      </a:r>
                      <a:r>
                        <a:rPr lang="zh-CN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79.8);	</a:t>
                      </a:r>
                      <a:r>
                        <a:rPr lang="en-US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Book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bookB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(Book) 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bookA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.clone();		</a:t>
                      </a:r>
                      <a:r>
                        <a:rPr lang="en-US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克隆对象，开辟新的堆内存空间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bookB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.setTitle(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"JSP</a:t>
                      </a:r>
                      <a:r>
                        <a:rPr lang="zh-CN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7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7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7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修改克隆对象属性，不影响其它对象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7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bookA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7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7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bookB</a:t>
                      </a: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213</Words>
  <PresentationFormat>全屏显示(16:9)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克隆</vt:lpstr>
      <vt:lpstr>范例：实现克隆操作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226</cp:revision>
  <dcterms:created xsi:type="dcterms:W3CDTF">2015-01-02T11:02:54Z</dcterms:created>
  <dcterms:modified xsi:type="dcterms:W3CDTF">2017-02-08T03:07:55Z</dcterms:modified>
</cp:coreProperties>
</file>