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2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数字操作类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BigDecimal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BigDecimal</a:t>
            </a:r>
            <a:r>
              <a:rPr lang="zh-CN" altLang="en-US" smtClean="0"/>
              <a:t>类表示的是大小数操作类，但是这个类也具备了与</a:t>
            </a:r>
            <a:r>
              <a:rPr lang="en-US" smtClean="0"/>
              <a:t>BigInteger</a:t>
            </a:r>
            <a:r>
              <a:rPr lang="zh-CN" altLang="en-US" smtClean="0"/>
              <a:t>同样的基本计算方式，而在实际的工作之中，使用这个类最方便的操作就是可以进行准确位数的四舍五入计算，如果要完成这一操作</a:t>
            </a:r>
            <a:r>
              <a:rPr lang="zh-CN" altLang="en-US" smtClean="0"/>
              <a:t>需要</a:t>
            </a:r>
            <a:r>
              <a:rPr lang="zh-CN" altLang="en-US" smtClean="0"/>
              <a:t>关心。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000378"/>
          <a:ext cx="8215370" cy="1571635"/>
        </p:xfrm>
        <a:graphic>
          <a:graphicData uri="http://schemas.openxmlformats.org/drawingml/2006/table">
            <a:tbl>
              <a:tblPr/>
              <a:tblGrid>
                <a:gridCol w="465021"/>
                <a:gridCol w="3642664"/>
                <a:gridCol w="697531"/>
                <a:gridCol w="3410154"/>
              </a:tblGrid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方法及常量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static final int ROUND_HALF_UP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向上进位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BigDecimal(double val)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传递一个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型数据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BigDecimal divide(BigDecimal divisor, int scale, int roundingMode)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除法操作，参数意义如下：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|- BigDecimal divisor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：被除数；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|- int scale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：保留的小数位长度；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|- int roundingMode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：进位模式。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完成准确位的四舍五入操作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429684" cy="284988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java.math.BigDecimal;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MyMath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round(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num,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scale)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BigDecimal big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BigDecimal(num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将数据封装在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BigDecimal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类中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BigDecimal result = big.divide(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BigDecimal(1), scale,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BigDecimal.</a:t>
                      </a:r>
                      <a:r>
                        <a:rPr lang="en-US" sz="11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ROUND_HALF_UP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除法计算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result.doubleValue();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Number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类的方法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main(String[] args)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.println(MyMath.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(15.5, 0));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计算结果：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16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.println(MyMath.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(-15.5, 0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计算结果：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-15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.println(MyMath.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(168.98765, 2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计算结果：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168.99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类的特点及使用；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掌握日期操作类以及格式化操作类的使用；</a:t>
            </a:r>
            <a:endParaRPr lang="en-US" altLang="zh-CN" smtClean="0"/>
          </a:p>
          <a:p>
            <a:r>
              <a:rPr lang="zh-CN" altLang="en-US" smtClean="0"/>
              <a:t>掌握比较器的使用；</a:t>
            </a:r>
            <a:endParaRPr lang="en-US" altLang="zh-CN" smtClean="0"/>
          </a:p>
          <a:p>
            <a:r>
              <a:rPr lang="zh-CN" altLang="en-US" smtClean="0"/>
              <a:t>掌握正则表达式的定义及使用；</a:t>
            </a:r>
            <a:endParaRPr lang="en-US" altLang="zh-CN" smtClean="0"/>
          </a:p>
          <a:p>
            <a:r>
              <a:rPr lang="zh-CN" altLang="en-US" smtClean="0"/>
              <a:t>理解反射机制的基本作用；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Math</a:t>
            </a:r>
            <a:r>
              <a:rPr lang="zh-CN" altLang="en-US" smtClean="0"/>
              <a:t>就是一个专门进行数学计算的操作类，里面提供了一系列的数学计算方法（例如：对数、绝对值、幂运算等）。在</a:t>
            </a:r>
            <a:r>
              <a:rPr lang="en-US" smtClean="0"/>
              <a:t>Math</a:t>
            </a:r>
            <a:r>
              <a:rPr lang="zh-CN" altLang="en-US" smtClean="0"/>
              <a:t>类里面提供的一切方法都是</a:t>
            </a:r>
            <a:r>
              <a:rPr lang="en-US" smtClean="0"/>
              <a:t>static</a:t>
            </a:r>
            <a:r>
              <a:rPr lang="zh-CN" altLang="en-US" smtClean="0"/>
              <a:t>型的方法，所以可以直接由类名称进行调用。在整个</a:t>
            </a:r>
            <a:r>
              <a:rPr lang="en-US" smtClean="0"/>
              <a:t>Math</a:t>
            </a:r>
            <a:r>
              <a:rPr lang="zh-CN" altLang="en-US" smtClean="0"/>
              <a:t>类中有一个方法需要为读者特别说明，那就是四舍五入的操作方法（</a:t>
            </a:r>
            <a:r>
              <a:rPr lang="en-US" smtClean="0"/>
              <a:t>public static long round(double a)</a:t>
            </a:r>
            <a:r>
              <a:rPr lang="zh-CN" altLang="en-US" smtClean="0"/>
              <a:t>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观察四舍五入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358246" cy="2682240"/>
        </p:xfrm>
        <a:graphic>
          <a:graphicData uri="http://schemas.openxmlformats.org/drawingml/2006/table">
            <a:tbl>
              <a:tblPr/>
              <a:tblGrid>
                <a:gridCol w="1485969"/>
                <a:gridCol w="6872277"/>
              </a:tblGrid>
              <a:tr h="176646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.println(Math.</a:t>
                      </a:r>
                      <a:r>
                        <a:rPr lang="en-US" sz="16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round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(15.5));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.println(Math.</a:t>
                      </a:r>
                      <a:r>
                        <a:rPr lang="en-US" sz="16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round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(-15.5)); 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-15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.println(Math.</a:t>
                      </a:r>
                      <a:r>
                        <a:rPr lang="en-US" sz="16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round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(-15.51)); 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-16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24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16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Math.</a:t>
                      </a:r>
                      <a:r>
                        <a:rPr lang="en-US" sz="16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round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(15.5)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-15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Math.</a:t>
                      </a:r>
                      <a:r>
                        <a:rPr lang="en-US" sz="16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round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(-15.5)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-16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Math.</a:t>
                      </a:r>
                      <a:r>
                        <a:rPr lang="en-US" sz="16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round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(-15.51)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java.util.Random</a:t>
            </a:r>
            <a:r>
              <a:rPr lang="zh-CN" altLang="en-US" smtClean="0"/>
              <a:t>是一个专门负责产生随机数的操作类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71684"/>
          <a:ext cx="8572560" cy="1612830"/>
        </p:xfrm>
        <a:graphic>
          <a:graphicData uri="http://schemas.openxmlformats.org/drawingml/2006/table">
            <a:tbl>
              <a:tblPr/>
              <a:tblGrid>
                <a:gridCol w="485240"/>
                <a:gridCol w="3801040"/>
                <a:gridCol w="727860"/>
                <a:gridCol w="3558420"/>
              </a:tblGrid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Random()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创建一个新的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Random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Random(long seed)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创建一个新的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Random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实例并设置一个种子数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int nextInt(int bound)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产生一个不大于指定边界的随机整数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产生</a:t>
            </a:r>
            <a:r>
              <a:rPr lang="en-US" smtClean="0"/>
              <a:t>10</a:t>
            </a:r>
            <a:r>
              <a:rPr lang="zh-CN" altLang="en-US" smtClean="0"/>
              <a:t>个不大于</a:t>
            </a:r>
            <a:r>
              <a:rPr lang="en-US" smtClean="0"/>
              <a:t>100</a:t>
            </a:r>
            <a:r>
              <a:rPr lang="zh-CN" altLang="en-US" smtClean="0"/>
              <a:t>的正整数（</a:t>
            </a:r>
            <a:r>
              <a:rPr lang="en-US" smtClean="0"/>
              <a:t>0 ~ 99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429684" cy="2571768"/>
        </p:xfrm>
        <a:graphic>
          <a:graphicData uri="http://schemas.openxmlformats.org/drawingml/2006/table">
            <a:tbl>
              <a:tblPr/>
              <a:tblGrid>
                <a:gridCol w="1498669"/>
                <a:gridCol w="6931015"/>
              </a:tblGrid>
              <a:tr h="233797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java.util.Random;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Random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rand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Random()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 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10 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rand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.nextInt(100)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7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93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32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23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26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79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67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55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94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8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大数字操作类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如果说现在有两个非常大的数字要进行数学操作（这个时候数字已经超过了</a:t>
            </a:r>
            <a:r>
              <a:rPr lang="en-US" smtClean="0"/>
              <a:t>double</a:t>
            </a:r>
            <a:r>
              <a:rPr lang="zh-CN" altLang="en-US" smtClean="0"/>
              <a:t>的范围），那么则只能利用字符串来表示，取出每一位字符变为数字后进行数学计算，但是这种方式的难度较高，为了解决这样的问题，在</a:t>
            </a:r>
            <a:r>
              <a:rPr lang="en-US" smtClean="0"/>
              <a:t>Java</a:t>
            </a:r>
            <a:r>
              <a:rPr lang="zh-CN" altLang="en-US" smtClean="0"/>
              <a:t>里面提供了两个大数字操作类：</a:t>
            </a:r>
            <a:r>
              <a:rPr lang="en-US" smtClean="0"/>
              <a:t>java.math.BigInteger</a:t>
            </a:r>
            <a:r>
              <a:rPr lang="zh-CN" altLang="en-US" smtClean="0"/>
              <a:t>、</a:t>
            </a:r>
            <a:r>
              <a:rPr lang="en-US" smtClean="0"/>
              <a:t>java.math.BigDecimal</a:t>
            </a:r>
            <a:r>
              <a:rPr lang="zh-CN" altLang="en-US" smtClean="0"/>
              <a:t>，而这两个类是属于</a:t>
            </a:r>
            <a:r>
              <a:rPr lang="en-US" smtClean="0"/>
              <a:t>Number</a:t>
            </a:r>
            <a:r>
              <a:rPr lang="zh-CN" altLang="en-US" smtClean="0"/>
              <a:t>的子类。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BigInteger</a:t>
            </a:r>
            <a:r>
              <a:rPr lang="zh-CN" altLang="en-US" smtClean="0"/>
              <a:t>类的基本操作方法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601115" cy="1950720"/>
        </p:xfrm>
        <a:graphic>
          <a:graphicData uri="http://schemas.openxmlformats.org/drawingml/2006/table">
            <a:tbl>
              <a:tblPr/>
              <a:tblGrid>
                <a:gridCol w="486856"/>
                <a:gridCol w="3986806"/>
                <a:gridCol w="766347"/>
                <a:gridCol w="336110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BigInteger(String val)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实例化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BigInteger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BigInteger add(BigInteger val)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加法操作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BigInteger subtract(BigInteger val)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减法操作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BigInteger multiply(BigInteger val)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乘法操作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BigInteger divide(BigInteger val)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除法操作（不保留余数）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BigInteger[] divideAndRemainder(BigInteger val)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除法操作（保留余数），数组第一个元素是商，第二个元素是余数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进行</a:t>
            </a:r>
            <a:r>
              <a:rPr lang="en-US" smtClean="0"/>
              <a:t>BigInteger</a:t>
            </a:r>
            <a:r>
              <a:rPr lang="zh-CN" altLang="en-US" smtClean="0"/>
              <a:t>的演示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000396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0003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java.math.BigInteger;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main(String[] args)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BigInteger bigA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BigInteger(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234809234801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大数字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A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BigInteger bigB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BigInteger(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8939834789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大数字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加法结果：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bigA.add(bigB));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减法结果：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bigA.subtract(bigB));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乘法结果：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bigA.multiply(bigB));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除法结果：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bigA.divide(bigB));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BigInteger result[] = bigA.divideAndRemainder(bigB);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商：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result[0]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，余数：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result[1]);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655</Words>
  <PresentationFormat>全屏显示(16:9)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李兴华Java培训系列课程</vt:lpstr>
      <vt:lpstr>本章学习目标</vt:lpstr>
      <vt:lpstr>Math类</vt:lpstr>
      <vt:lpstr>范例：观察四舍五入</vt:lpstr>
      <vt:lpstr>Random类</vt:lpstr>
      <vt:lpstr>范例：产生10个不大于100的正整数（0 ~ 99）</vt:lpstr>
      <vt:lpstr>大数字操作类</vt:lpstr>
      <vt:lpstr>BigInteger类的基本操作方法</vt:lpstr>
      <vt:lpstr>范例：进行BigInteger的演示</vt:lpstr>
      <vt:lpstr>BigDecimal</vt:lpstr>
      <vt:lpstr>范例：完成准确位的四舍五入操作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234</cp:revision>
  <dcterms:created xsi:type="dcterms:W3CDTF">2015-01-02T11:02:54Z</dcterms:created>
  <dcterms:modified xsi:type="dcterms:W3CDTF">2017-02-08T03:13:49Z</dcterms:modified>
</cp:coreProperties>
</file>