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72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日期处理类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取得当前的日期时间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90672"/>
          <a:ext cx="8501122" cy="2438400"/>
        </p:xfrm>
        <a:graphic>
          <a:graphicData uri="http://schemas.openxmlformats.org/drawingml/2006/table">
            <a:tbl>
              <a:tblPr/>
              <a:tblGrid>
                <a:gridCol w="4250561"/>
                <a:gridCol w="4250561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java.util.Calendar;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Calendar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cal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Calendar.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getInstance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 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取得本类对象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StringBuffer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StringBuffer();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保存日期时间数据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.append(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cal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.get(Calendar.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YEAR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)).append(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"-"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取得年数据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.append(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cal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.get(Calendar.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MONTH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+ 1).append(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"-"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取得月数据，从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0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开始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.append(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cal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.get(Calendar.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DAY_OF_MONTH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)).append(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 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取得天数据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.append(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cal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.get(Calendar.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HOUR_OF_DAY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)).append(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":"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取得小时数据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.append(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cal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.get(Calendar.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MINUTE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)).append(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":"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取得分钟数据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.append(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cal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.get(Calendar.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SECOND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取得秒数据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2016-5-19 8:55:38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取得五天之后的日期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14472"/>
          <a:ext cx="8429684" cy="2514600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java.util.Calendar;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Calendar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cal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Calendar.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getInstance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取得本类对象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StringBuffer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StringBuffer();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保存日期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时间</a:t>
                      </a:r>
                      <a:r>
                        <a:rPr lang="zh-CN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</a:t>
                      </a:r>
                      <a:endParaRPr lang="zh-CN" sz="11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.append(</a:t>
                      </a:r>
                      <a:r>
                        <a:rPr lang="en-US" sz="11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cal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.get(Calendar.</a:t>
                      </a:r>
                      <a:r>
                        <a:rPr lang="en-US" sz="1100" b="1" i="1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YEAR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)).append(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"-"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取得年数据</a:t>
                      </a:r>
                      <a:endParaRPr lang="zh-CN" sz="11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.append(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cal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.get(Calendar.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MONTH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+ 1).append(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"-"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取得月数据，从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0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.append(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cal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.get(Calendar.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DAY_OF_MONTH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+ 5).append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 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5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天后数据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.append(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cal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.get(Calendar.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HOUR_OF_DAY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)).append(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":"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取得小时数据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.append(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cal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.get(Calendar.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MINUTE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)).append(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":"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取得分钟数据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.append(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cal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.get(Calendar.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SECOND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取得秒数据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</a:t>
            </a:r>
            <a:r>
              <a:rPr lang="en-US" smtClean="0"/>
              <a:t>StringBuffer</a:t>
            </a:r>
            <a:r>
              <a:rPr lang="zh-CN" altLang="en-US" smtClean="0"/>
              <a:t>类的特点及使用；</a:t>
            </a:r>
            <a:endParaRPr lang="en-US" altLang="zh-CN" smtClean="0"/>
          </a:p>
          <a:p>
            <a:r>
              <a:rPr lang="zh-CN" altLang="en-US" smtClean="0"/>
              <a:t>掌握日期操作类以及格式化操作类的使用；</a:t>
            </a:r>
            <a:endParaRPr lang="en-US" altLang="zh-CN" smtClean="0"/>
          </a:p>
          <a:p>
            <a:r>
              <a:rPr lang="zh-CN" altLang="en-US" smtClean="0"/>
              <a:t>掌握比较器的使用；</a:t>
            </a:r>
            <a:endParaRPr lang="en-US" altLang="zh-CN" smtClean="0"/>
          </a:p>
          <a:p>
            <a:r>
              <a:rPr lang="zh-CN" altLang="en-US" smtClean="0"/>
              <a:t>掌握正则表达式的定义及使用；</a:t>
            </a:r>
            <a:endParaRPr lang="en-US" altLang="zh-CN" smtClean="0"/>
          </a:p>
          <a:p>
            <a:r>
              <a:rPr lang="zh-CN" altLang="en-US" smtClean="0"/>
              <a:t>理解反射机制的基本作用；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Runtime</a:t>
            </a:r>
            <a:r>
              <a:rPr lang="zh-CN" altLang="en-US" smtClean="0"/>
              <a:t>类、</a:t>
            </a:r>
            <a:r>
              <a:rPr lang="en-US" smtClean="0"/>
              <a:t>System</a:t>
            </a:r>
            <a:r>
              <a:rPr lang="zh-CN" altLang="en-US" smtClean="0"/>
              <a:t>类、</a:t>
            </a:r>
            <a:r>
              <a:rPr lang="en-US" smtClean="0"/>
              <a:t>Math</a:t>
            </a:r>
            <a:r>
              <a:rPr lang="zh-CN" altLang="en-US" smtClean="0"/>
              <a:t>类、</a:t>
            </a:r>
            <a:r>
              <a:rPr lang="en-US" smtClean="0"/>
              <a:t>Random</a:t>
            </a:r>
            <a:r>
              <a:rPr lang="zh-CN" altLang="en-US" smtClean="0"/>
              <a:t>类的使用。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在之前一直在强调简单</a:t>
            </a:r>
            <a:r>
              <a:rPr lang="en-US" smtClean="0"/>
              <a:t>Java</a:t>
            </a:r>
            <a:r>
              <a:rPr lang="zh-CN" altLang="en-US" smtClean="0"/>
              <a:t>类的概念，也重点阐述了简单</a:t>
            </a:r>
            <a:r>
              <a:rPr lang="en-US" smtClean="0"/>
              <a:t>Java</a:t>
            </a:r>
            <a:r>
              <a:rPr lang="zh-CN" altLang="en-US" smtClean="0"/>
              <a:t>类和数据表之间的映射关系的，但是对于数据表的日期型字段却一直没有映射，而在</a:t>
            </a:r>
            <a:r>
              <a:rPr lang="en-US" smtClean="0"/>
              <a:t>Java</a:t>
            </a:r>
            <a:r>
              <a:rPr lang="zh-CN" altLang="en-US" smtClean="0"/>
              <a:t>之中，如果要想表示出日期型，则使用</a:t>
            </a:r>
            <a:r>
              <a:rPr lang="en-US" smtClean="0"/>
              <a:t>java.util.Date</a:t>
            </a:r>
            <a:r>
              <a:rPr lang="zh-CN" altLang="en-US" smtClean="0"/>
              <a:t>类</a:t>
            </a:r>
            <a:r>
              <a:rPr lang="zh-CN" altLang="en-US" smtClean="0"/>
              <a:t>完成。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3143254"/>
          <a:ext cx="8215370" cy="1285884"/>
        </p:xfrm>
        <a:graphic>
          <a:graphicData uri="http://schemas.openxmlformats.org/drawingml/2006/table">
            <a:tbl>
              <a:tblPr/>
              <a:tblGrid>
                <a:gridCol w="465021"/>
                <a:gridCol w="3642664"/>
                <a:gridCol w="697531"/>
                <a:gridCol w="3410154"/>
              </a:tblGrid>
              <a:tr h="321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Date()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实例化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类对象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Date(long date)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将数字变为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Date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类对象，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为日期时间数据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long getTime()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将当前的日期时间变为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long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取得当前的日期时间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501122" cy="2286016"/>
        </p:xfrm>
        <a:graphic>
          <a:graphicData uri="http://schemas.openxmlformats.org/drawingml/2006/table">
            <a:tbl>
              <a:tblPr/>
              <a:tblGrid>
                <a:gridCol w="1895376"/>
                <a:gridCol w="6605746"/>
              </a:tblGrid>
              <a:tr h="203201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java.util.Date;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args)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Date date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Date();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System.out.println(date); 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输出对象信息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40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Thu Jan 28 21:20:04 CST 2016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en-US" smtClean="0"/>
              <a:t>Date</a:t>
            </a:r>
            <a:r>
              <a:rPr lang="zh-CN" altLang="en-US" smtClean="0"/>
              <a:t>与</a:t>
            </a:r>
            <a:r>
              <a:rPr lang="en-US" smtClean="0"/>
              <a:t>long</a:t>
            </a:r>
            <a:r>
              <a:rPr lang="zh-CN" altLang="en-US" smtClean="0"/>
              <a:t>间的转换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429684" cy="3052067"/>
        </p:xfrm>
        <a:graphic>
          <a:graphicData uri="http://schemas.openxmlformats.org/drawingml/2006/table">
            <a:tbl>
              <a:tblPr/>
              <a:tblGrid>
                <a:gridCol w="1753975"/>
                <a:gridCol w="6675709"/>
              </a:tblGrid>
              <a:tr h="2625347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java.util.Date;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long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cur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System.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currentTimeMillis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取得当前的日期时间以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long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型返回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Date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Date(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cur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long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转换为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Date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输出对象信息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.getTime());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输出对象信息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50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Thu Jan 28 21:11:43 CST 2016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long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转换为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Date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后输出）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1453986703333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Date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转换为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long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输出）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日期格式化：</a:t>
            </a:r>
            <a:r>
              <a:rPr lang="en-US" smtClean="0"/>
              <a:t>SimpleDateFormat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虽然使用</a:t>
            </a:r>
            <a:r>
              <a:rPr lang="en-US" smtClean="0"/>
              <a:t>java.util.Date</a:t>
            </a:r>
            <a:r>
              <a:rPr lang="zh-CN" altLang="en-US" smtClean="0"/>
              <a:t>类可以明确的取得当前的日期时间，但是最终数据的显示格式并不方便阅读。如果要对显示的日期时间进行格式转换，则可以通过</a:t>
            </a:r>
            <a:r>
              <a:rPr lang="en-US" smtClean="0"/>
              <a:t>java.text.SimpleDateFormat</a:t>
            </a:r>
            <a:r>
              <a:rPr lang="zh-CN" altLang="en-US" smtClean="0"/>
              <a:t>类完成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3071816"/>
          <a:ext cx="8143932" cy="670560"/>
        </p:xfrm>
        <a:graphic>
          <a:graphicData uri="http://schemas.openxmlformats.org/drawingml/2006/table">
            <a:tbl>
              <a:tblPr/>
              <a:tblGrid>
                <a:gridCol w="460977"/>
                <a:gridCol w="3610989"/>
                <a:gridCol w="691466"/>
                <a:gridCol w="33805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SimpleDateFormat(String pattern)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传入日期时间标记实例化对象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final String format(Date date)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将日期格式化为字符串数据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Date parse(String source) throws ParseException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将字符串格式化为日期数据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57158" y="3929072"/>
            <a:ext cx="8501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/>
              <a:t>如果要想正常的完成格式化的操作，还需要准备出一些常用的日期时间标记（在</a:t>
            </a:r>
            <a:r>
              <a:rPr lang="en-US" sz="1400" smtClean="0"/>
              <a:t>Java Doc</a:t>
            </a:r>
            <a:r>
              <a:rPr lang="zh-CN" altLang="en-US" sz="1400" smtClean="0"/>
              <a:t>中可以查找到）：</a:t>
            </a:r>
            <a:r>
              <a:rPr lang="zh-CN" altLang="en-US" sz="1400" b="1" smtClean="0"/>
              <a:t>年（</a:t>
            </a:r>
            <a:r>
              <a:rPr lang="en-US" sz="1400" b="1" smtClean="0"/>
              <a:t>yyyy</a:t>
            </a:r>
            <a:r>
              <a:rPr lang="zh-CN" altLang="en-US" sz="1400" b="1" smtClean="0"/>
              <a:t>）、月（</a:t>
            </a:r>
            <a:r>
              <a:rPr lang="en-US" sz="1400" b="1" smtClean="0"/>
              <a:t>MM</a:t>
            </a:r>
            <a:r>
              <a:rPr lang="zh-CN" altLang="en-US" sz="1400" b="1" smtClean="0"/>
              <a:t>）、日（</a:t>
            </a:r>
            <a:r>
              <a:rPr lang="en-US" sz="1400" b="1" smtClean="0"/>
              <a:t>dd</a:t>
            </a:r>
            <a:r>
              <a:rPr lang="zh-CN" altLang="en-US" sz="1400" b="1" smtClean="0"/>
              <a:t>）、时（</a:t>
            </a:r>
            <a:r>
              <a:rPr lang="en-US" sz="1400" b="1" smtClean="0"/>
              <a:t>HH</a:t>
            </a:r>
            <a:r>
              <a:rPr lang="zh-CN" altLang="en-US" sz="1400" b="1" smtClean="0"/>
              <a:t>）、分（</a:t>
            </a:r>
            <a:r>
              <a:rPr lang="en-US" sz="1400" b="1" smtClean="0"/>
              <a:t>mm</a:t>
            </a:r>
            <a:r>
              <a:rPr lang="zh-CN" altLang="en-US" sz="1400" b="1" smtClean="0"/>
              <a:t>）、秒（</a:t>
            </a:r>
            <a:r>
              <a:rPr lang="en-US" sz="1400" b="1" smtClean="0"/>
              <a:t>ss</a:t>
            </a:r>
            <a:r>
              <a:rPr lang="zh-CN" altLang="en-US" sz="1400" b="1" smtClean="0"/>
              <a:t>）、毫秒（</a:t>
            </a:r>
            <a:r>
              <a:rPr lang="en-US" sz="1400" b="1" smtClean="0"/>
              <a:t>SSS</a:t>
            </a:r>
            <a:r>
              <a:rPr lang="zh-CN" altLang="en-US" sz="1400" b="1" smtClean="0"/>
              <a:t>）</a:t>
            </a:r>
            <a:r>
              <a:rPr lang="zh-CN" altLang="en-US" sz="1400" smtClean="0"/>
              <a:t>。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将日期格式化显示（</a:t>
            </a:r>
            <a:r>
              <a:rPr lang="en-US" smtClean="0"/>
              <a:t>Date</a:t>
            </a:r>
            <a:r>
              <a:rPr lang="zh-CN" altLang="en-US" smtClean="0"/>
              <a:t>型数据变为了</a:t>
            </a:r>
            <a:r>
              <a:rPr lang="en-US" smtClean="0"/>
              <a:t>String</a:t>
            </a:r>
            <a:r>
              <a:rPr lang="zh-CN" altLang="en-US" smtClean="0"/>
              <a:t>型数据）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429684" cy="2773680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25717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java.text.SimpleDateFormat;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java.util.Date;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Date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Date();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Date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SimpleDateFormat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类对象，同时定义好要转换的目标字符串格式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SimpleDateFormat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sdf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SimpleDateFormat(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"yyyy-MM-dd HH:mm:ss.SSS"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sdf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.format(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Date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型变为了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String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将字符串转换</a:t>
            </a:r>
            <a:r>
              <a:rPr lang="zh-CN" altLang="en-US" smtClean="0"/>
              <a:t>为</a:t>
            </a:r>
            <a:r>
              <a:rPr lang="zh-CN" altLang="en-US" smtClean="0"/>
              <a:t>日期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429684" cy="2928958"/>
        </p:xfrm>
        <a:graphic>
          <a:graphicData uri="http://schemas.openxmlformats.org/drawingml/2006/table">
            <a:tbl>
              <a:tblPr/>
              <a:tblGrid>
                <a:gridCol w="1498669"/>
                <a:gridCol w="6931015"/>
              </a:tblGrid>
              <a:tr h="273369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java.text.SimpleDateFormat;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java.util.Date;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"2005-07-27 07:15:22.111"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字符串由日期时间组成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SimpleDateFormat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类对象，同时定义好要转换的目标字符串格式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SimpleDateFormat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sdf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SimpleDateFormat(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"yyyy-MM-dd HH:mm:ss.SSS"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Date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sdf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.parse(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将字符串变为日期型数据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52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Wed Jul 27 07:15:22 CST 2005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Calendar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Calendar</a:t>
            </a:r>
            <a:r>
              <a:rPr lang="zh-CN" altLang="en-US" sz="2000" smtClean="0"/>
              <a:t>类可以将取得的时间精确到毫秒，并且由于其可以分别取得日期时间数字，这样可以直接进行各种日期时间的计算操作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214560"/>
          <a:ext cx="8572560" cy="2357460"/>
        </p:xfrm>
        <a:graphic>
          <a:graphicData uri="http://schemas.openxmlformats.org/drawingml/2006/table">
            <a:tbl>
              <a:tblPr/>
              <a:tblGrid>
                <a:gridCol w="485239"/>
                <a:gridCol w="3801041"/>
                <a:gridCol w="727859"/>
                <a:gridCol w="3558421"/>
              </a:tblGrid>
              <a:tr h="19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>
                          <a:latin typeface="Times New Roman"/>
                          <a:ea typeface="宋体"/>
                          <a:cs typeface="Times New Roman"/>
                        </a:rPr>
                        <a:t>常量及方法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public static final int YEAR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取得年、</a:t>
                      </a: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public static final int MONTH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取得月、</a:t>
                      </a: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public static final int DAY_OF_MONTH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取得日、</a:t>
                      </a: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public static final int HOUR_OF_DAY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取得小时，</a:t>
                      </a:r>
                      <a:r>
                        <a:rPr lang="fr-FR" sz="1000" kern="100">
                          <a:latin typeface="Times New Roman"/>
                          <a:ea typeface="宋体"/>
                          <a:cs typeface="Times New Roman"/>
                        </a:rPr>
                        <a:t>24</a:t>
                      </a: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小时制、</a:t>
                      </a: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public static final int MINUTE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取得分、</a:t>
                      </a: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public static final int SECOND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取得秒、</a:t>
                      </a: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public static final int MILLISECOND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取得毫秒、</a:t>
                      </a: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public static Calendar getInstance()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根据默认的时区实例化对象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public boolean after(Object when)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判断一个日期是否在指定日期之后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public boolean before(Object when)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判断一个日期是否在指定日期之前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Times New Roman"/>
                          <a:ea typeface="宋体"/>
                          <a:cs typeface="Times New Roman"/>
                        </a:rPr>
                        <a:t>public int get(int field)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Times New Roman"/>
                          <a:ea typeface="宋体"/>
                          <a:cs typeface="Times New Roman"/>
                        </a:rPr>
                        <a:t>返回给定日历字段的值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704</Words>
  <PresentationFormat>全屏显示(16:9)</PresentationFormat>
  <Paragraphs>188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李兴华Java培训系列课程</vt:lpstr>
      <vt:lpstr>本章学习目标</vt:lpstr>
      <vt:lpstr>Date类</vt:lpstr>
      <vt:lpstr>范例：取得当前的日期时间</vt:lpstr>
      <vt:lpstr>范例：Date与long间的转换</vt:lpstr>
      <vt:lpstr>日期格式化：SimpleDateFormat</vt:lpstr>
      <vt:lpstr>范例：将日期格式化显示（Date型数据变为了String型数据）</vt:lpstr>
      <vt:lpstr>范例：将字符串转换为日期</vt:lpstr>
      <vt:lpstr>Calendar类</vt:lpstr>
      <vt:lpstr>范例：取得当前的日期时间</vt:lpstr>
      <vt:lpstr>范例：取得五天之后的日期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245</cp:revision>
  <dcterms:created xsi:type="dcterms:W3CDTF">2015-01-02T11:02:54Z</dcterms:created>
  <dcterms:modified xsi:type="dcterms:W3CDTF">2017-02-08T03:20:04Z</dcterms:modified>
</cp:coreProperties>
</file>