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72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java.util.Arrays;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Comparable&lt;Book&gt; {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实现比较器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title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price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Book(String title,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price)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.title = title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.price = price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toString()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书名：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.title +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，价格：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.price + "\n"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compareTo(Book o) {				// Arrays.sort()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会自动调用此方法比较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.price &gt; o.price)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;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.price &lt; o.price)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-1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0;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Book books []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 []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Book("Java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开发实战经典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",79.8) ,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Book("JavaWEB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开发实战经典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",69.8) ,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Book("Oracle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开发实战经典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",99.8) ,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Book("Android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开发实战经典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",89.8)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Arrays.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(books);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对象数组排序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.println(Arrays.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(books));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A7D0-3C33-4392-8B18-F6D42A276B0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@SuppressWarnings("rawtypes")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BinaryTree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Comparable data;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排序的依据就是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Comparable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 left;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保存左节点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 right;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保存右节点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Node(Comparable data) {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定义构造方法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.data = data;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@SuppressWarnings("unchecked")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addNode(Node newNode)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.data.compareTo(newNode.data) &gt; 0) {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对象数据比较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.left ==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左节点为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.left = newNode;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保存左节点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.left.addNode(newNode);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继续判断节点保存位置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.right ==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右节点为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.right = newNode;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保存到右节点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.right.addNode(newNode);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继续判断节点保存位置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toArrayNode() {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将节点转换为对象数组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.left !=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 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表示有左节点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.left.toArrayNode();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左子树继续取得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先判断左节点随后再取出中间节点数据，最后再取得右节点数据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BinaryTree.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.retData[BinaryTree.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.foot++]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.data;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.right !=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表示有右节点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.right.toArrayNode(); 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右子树继续取得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 root; 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定义根节点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count; 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保存元素个数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Object[] retData;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保存返回的对象数组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foot;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操作脚标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add(Object obj) { 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进行数据的追加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Comparable com = (Comparable) obj; 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转为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Comparable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才可以实现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Node newNode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Node(com);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创建新的节点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.root ==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现在不存在根节点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.root = newNode;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保存根节点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.root.addNode(newNode);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交给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类处理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.count++;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保存个数加一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Object[] toArray() {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取得全部保存数据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.root ==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根节点为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没有数据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.foot = 0;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重置脚标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.retData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Object[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.count];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开辟保存数据数组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.root.toArrayNode();							// Node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类处理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.retData;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返回保存的数据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A7D0-3C33-4392-8B18-F6D42A276B0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比较器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数据结构 </a:t>
            </a:r>
            <a:r>
              <a:rPr lang="en-US" altLang="zh-CN" smtClean="0"/>
              <a:t>——</a:t>
            </a:r>
            <a:r>
              <a:rPr lang="en-US" smtClean="0"/>
              <a:t> BinaryTree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树是一种比链表更为复杂的概念应用，本质也属于动态对象数组，但是与链表不同在于，树的最大特征是可以针对于数据进行排序。</a:t>
            </a:r>
          </a:p>
          <a:p>
            <a:r>
              <a:rPr lang="zh-CN" altLang="en-US" smtClean="0"/>
              <a:t>树的操作原理：选择第一个数据作为根节点，而后比根节点小的放在根节点的左子树（左节点），比根节点大的数据放在右子树（右节点），取得的时候按照中序遍历的方式取出（左</a:t>
            </a:r>
            <a:r>
              <a:rPr lang="en-US" smtClean="0"/>
              <a:t>-</a:t>
            </a:r>
            <a:r>
              <a:rPr lang="zh-CN" altLang="en-US" smtClean="0"/>
              <a:t>中</a:t>
            </a:r>
            <a:r>
              <a:rPr lang="en-US" smtClean="0"/>
              <a:t>-</a:t>
            </a:r>
            <a:r>
              <a:rPr lang="zh-CN" altLang="en-US" smtClean="0"/>
              <a:t>右）。但是如果要想实现这样的排列，则需要有一个数据的包装类</a:t>
            </a:r>
            <a:r>
              <a:rPr lang="en-US" smtClean="0"/>
              <a:t>Node</a:t>
            </a:r>
            <a:r>
              <a:rPr lang="zh-CN" altLang="en-US" smtClean="0"/>
              <a:t>，而且在此类中除了要保存数据之外，还需要保存对应的左子树以及右子树</a:t>
            </a:r>
            <a:r>
              <a:rPr lang="zh-CN" altLang="en-US" smtClean="0"/>
              <a:t>节点</a:t>
            </a:r>
            <a:r>
              <a:rPr lang="zh-CN" altLang="en-US" smtClean="0"/>
              <a:t>对象。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树的节点关系设置</a:t>
            </a:r>
            <a:endParaRPr lang="zh-CN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1000114"/>
            <a:ext cx="4826000" cy="333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挽救的比较器：</a:t>
            </a:r>
            <a:r>
              <a:rPr lang="en-US" smtClean="0"/>
              <a:t>Comparator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利用</a:t>
            </a:r>
            <a:r>
              <a:rPr lang="en-US" sz="2000" smtClean="0"/>
              <a:t>Comparable</a:t>
            </a:r>
            <a:r>
              <a:rPr lang="zh-CN" altLang="en-US" sz="2000" smtClean="0"/>
              <a:t>接口实现的比较器是属于常见的用法，但是从另外一个角度来讲，如果要使用</a:t>
            </a:r>
            <a:r>
              <a:rPr lang="en-US" sz="2000" smtClean="0"/>
              <a:t>Comparable</a:t>
            </a:r>
            <a:r>
              <a:rPr lang="zh-CN" altLang="en-US" sz="2000" smtClean="0"/>
              <a:t>比较器，那么就意味着在类定义时就必须考虑好排序的需求。但是如果说现在某一个类定义的时候并没有实现</a:t>
            </a:r>
            <a:r>
              <a:rPr lang="en-US" sz="2000" smtClean="0"/>
              <a:t>Comparable</a:t>
            </a:r>
            <a:r>
              <a:rPr lang="zh-CN" altLang="en-US" sz="2000" smtClean="0"/>
              <a:t>接口，可是在不能修改类定义时又需要进行对象数组排序该怎么办呢？为此，在</a:t>
            </a:r>
            <a:r>
              <a:rPr lang="en-US" sz="2000" smtClean="0"/>
              <a:t>Java</a:t>
            </a:r>
            <a:r>
              <a:rPr lang="zh-CN" altLang="en-US" sz="2000" smtClean="0"/>
              <a:t>中又提供了另外一种比较器：</a:t>
            </a:r>
            <a:r>
              <a:rPr lang="en-US" sz="2000" smtClean="0"/>
              <a:t>Comparator</a:t>
            </a:r>
            <a:r>
              <a:rPr lang="zh-CN" altLang="en-US" sz="2000" smtClean="0"/>
              <a:t>接口（挽救的比较器），此接口定义如下：</a:t>
            </a:r>
            <a:endParaRPr lang="zh-CN" altLang="en-US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3357568"/>
          <a:ext cx="8001056" cy="1219200"/>
        </p:xfrm>
        <a:graphic>
          <a:graphicData uri="http://schemas.openxmlformats.org/drawingml/2006/table">
            <a:tbl>
              <a:tblPr/>
              <a:tblGrid>
                <a:gridCol w="8001056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Consolas"/>
                        </a:rPr>
                        <a:t>@FunctionalInterface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interface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Comparator&lt;T&gt;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compare(T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o1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T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o2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boolean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equals(Object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obj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利用</a:t>
            </a:r>
            <a:r>
              <a:rPr lang="en-US" smtClean="0"/>
              <a:t>Comparator</a:t>
            </a:r>
            <a:r>
              <a:rPr lang="zh-CN" altLang="en-US" smtClean="0"/>
              <a:t>接口实现对象数组排序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1643056"/>
          <a:ext cx="7858180" cy="2560320"/>
        </p:xfrm>
        <a:graphic>
          <a:graphicData uri="http://schemas.openxmlformats.org/drawingml/2006/table">
            <a:tbl>
              <a:tblPr/>
              <a:tblGrid>
                <a:gridCol w="7858180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BookComparator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implements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java.util.Comparator&lt;Book&gt;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Consolas"/>
                        </a:rPr>
                        <a:t>@Override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compare(Book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o1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Book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o2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o1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.getPrice() &gt;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o2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.getPrice())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1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else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o1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.getPrice() &lt;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o2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.getPrice())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-1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else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0;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掌握</a:t>
            </a:r>
            <a:r>
              <a:rPr lang="en-US" smtClean="0"/>
              <a:t>StringBuffer</a:t>
            </a:r>
            <a:r>
              <a:rPr lang="zh-CN" altLang="en-US" smtClean="0"/>
              <a:t>类的特点及使用；</a:t>
            </a:r>
            <a:endParaRPr lang="en-US" altLang="zh-CN" smtClean="0"/>
          </a:p>
          <a:p>
            <a:r>
              <a:rPr lang="zh-CN" altLang="en-US" smtClean="0"/>
              <a:t>掌握日期操作类以及格式化操作类的使用；</a:t>
            </a:r>
            <a:endParaRPr lang="en-US" altLang="zh-CN" smtClean="0"/>
          </a:p>
          <a:p>
            <a:r>
              <a:rPr lang="zh-CN" altLang="en-US" smtClean="0"/>
              <a:t>掌握比较器的使用；</a:t>
            </a:r>
            <a:endParaRPr lang="en-US" altLang="zh-CN" smtClean="0"/>
          </a:p>
          <a:p>
            <a:r>
              <a:rPr lang="zh-CN" altLang="en-US" smtClean="0"/>
              <a:t>掌握正则表达式的定义及使用；</a:t>
            </a:r>
            <a:endParaRPr lang="en-US" altLang="zh-CN" smtClean="0"/>
          </a:p>
          <a:p>
            <a:r>
              <a:rPr lang="zh-CN" altLang="en-US" smtClean="0"/>
              <a:t>理解反射机制的基本作用；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Runtime</a:t>
            </a:r>
            <a:r>
              <a:rPr lang="zh-CN" altLang="en-US" smtClean="0"/>
              <a:t>类、</a:t>
            </a:r>
            <a:r>
              <a:rPr lang="en-US" smtClean="0"/>
              <a:t>System</a:t>
            </a:r>
            <a:r>
              <a:rPr lang="zh-CN" altLang="en-US" smtClean="0"/>
              <a:t>类、</a:t>
            </a:r>
            <a:r>
              <a:rPr lang="en-US" smtClean="0"/>
              <a:t>Math</a:t>
            </a:r>
            <a:r>
              <a:rPr lang="zh-CN" altLang="en-US" smtClean="0"/>
              <a:t>类、</a:t>
            </a:r>
            <a:r>
              <a:rPr lang="en-US" smtClean="0"/>
              <a:t>Random</a:t>
            </a:r>
            <a:r>
              <a:rPr lang="zh-CN" altLang="en-US" smtClean="0"/>
              <a:t>类的使用。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Arrays</a:t>
            </a:r>
            <a:r>
              <a:rPr lang="zh-CN" altLang="en-US" smtClean="0"/>
              <a:t>是一个定义在</a:t>
            </a:r>
            <a:r>
              <a:rPr lang="en-US" smtClean="0"/>
              <a:t>java.util</a:t>
            </a:r>
            <a:r>
              <a:rPr lang="zh-CN" altLang="en-US" smtClean="0"/>
              <a:t>包中专门进行数组的操作类，在这个类之中定义了所有的与数组有关的基本操作：二分查找、相等判断、数组填充等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2643188"/>
          <a:ext cx="8215370" cy="2011680"/>
        </p:xfrm>
        <a:graphic>
          <a:graphicData uri="http://schemas.openxmlformats.org/drawingml/2006/table">
            <a:tbl>
              <a:tblPr/>
              <a:tblGrid>
                <a:gridCol w="375461"/>
                <a:gridCol w="3732224"/>
                <a:gridCol w="542524"/>
                <a:gridCol w="3565161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boolean equals(int[] a,int[] a2)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判断两个数组是否相等，此方法被重载多次，可以判断各种数据类型的数组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void fill(int[] a,int val)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将指定内容填充到数组之中，此方法被重载多次，可以填充各种数据类型的数组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void sort(int[] a)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数组排序，此方法被重载多次，可以对各种类型的数组进行排序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int binarySearch(int[] a,int key)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对排序后的数组进行检索，此方法被重载多次，可以对各种类型的数组进行搜索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String toString(int[] a)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输出数组信息，此方法被重载多次，可以输出各种数据类型的数组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二分查找算法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二分查找又被称为折半查找法，在进行数据查找时速度较快，而要想使用二分查找法则要求数组中的数据必须为有序</a:t>
            </a:r>
            <a:endParaRPr lang="zh-CN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285998"/>
            <a:ext cx="499427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实现二</a:t>
            </a:r>
            <a:r>
              <a:rPr lang="zh-CN" altLang="en-US" smtClean="0"/>
              <a:t>分</a:t>
            </a:r>
            <a:r>
              <a:rPr lang="zh-CN" altLang="en-US" smtClean="0"/>
              <a:t>查找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571618"/>
          <a:ext cx="8215370" cy="2357454"/>
        </p:xfrm>
        <a:graphic>
          <a:graphicData uri="http://schemas.openxmlformats.org/drawingml/2006/table">
            <a:tbl>
              <a:tblPr/>
              <a:tblGrid>
                <a:gridCol w="1587099"/>
                <a:gridCol w="6628271"/>
              </a:tblGrid>
              <a:tr h="214314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java.util.Arrays;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 { 1, 5, 6, 2, 3, 4, 9, 8, 7, 10 };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java.util.Arrays.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sort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数组必须排序才可以查找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.println(Arrays.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binarySearch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9));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8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（排序后的数据索引）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数组相等比较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00180"/>
          <a:ext cx="8286808" cy="2786082"/>
        </p:xfrm>
        <a:graphic>
          <a:graphicData uri="http://schemas.openxmlformats.org/drawingml/2006/table">
            <a:tbl>
              <a:tblPr/>
              <a:tblGrid>
                <a:gridCol w="1724247"/>
                <a:gridCol w="6562561"/>
              </a:tblGrid>
              <a:tr h="2571768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java.util.Arrays;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 { 1, 2,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3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A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 { 1, 2,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3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B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.println(Arrays.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equals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比较是否相等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true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数组填充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00180"/>
          <a:ext cx="8358246" cy="2857520"/>
        </p:xfrm>
        <a:graphic>
          <a:graphicData uri="http://schemas.openxmlformats.org/drawingml/2006/table">
            <a:tbl>
              <a:tblPr/>
              <a:tblGrid>
                <a:gridCol w="1614701"/>
                <a:gridCol w="6743545"/>
              </a:tblGrid>
              <a:tr h="261939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java.util.Arrays;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[10];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动态开辟数组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Arrays.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fill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3);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填充数组数据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.println(Arrays.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toString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将数组变为字符串输出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81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[3, 3, 3, 3, 3, 3, 3, 3, 3, 3]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比较器：</a:t>
            </a:r>
            <a:r>
              <a:rPr lang="en-US" smtClean="0"/>
              <a:t>Comparable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smtClean="0"/>
              <a:t>数组实际上会分为普通数组与对象数组两类使用情况，如果是普通数组则可以直接根据数据的大小关系进行排序（调用</a:t>
            </a:r>
            <a:r>
              <a:rPr lang="en-US" sz="1800" smtClean="0"/>
              <a:t>Arrays.sort()</a:t>
            </a:r>
            <a:r>
              <a:rPr lang="zh-CN" altLang="en-US" sz="1800" smtClean="0"/>
              <a:t>排序）。而对象数组由于其本身存放的都是地址数据，是不可能依据大小关系来实现排序的，但是在</a:t>
            </a:r>
            <a:r>
              <a:rPr lang="en-US" sz="1800" smtClean="0"/>
              <a:t>Arrays</a:t>
            </a:r>
            <a:r>
              <a:rPr lang="zh-CN" altLang="en-US" sz="1800" smtClean="0"/>
              <a:t>类中依然重载了一个</a:t>
            </a:r>
            <a:r>
              <a:rPr lang="en-US" sz="1800" smtClean="0"/>
              <a:t>sort()</a:t>
            </a:r>
            <a:r>
              <a:rPr lang="zh-CN" altLang="en-US" sz="1800" smtClean="0"/>
              <a:t>方法（对象数组排序：</a:t>
            </a:r>
            <a:r>
              <a:rPr lang="en-US" sz="1800" smtClean="0"/>
              <a:t>public static void sort(Object[] a)</a:t>
            </a:r>
            <a:r>
              <a:rPr lang="zh-CN" altLang="en-US" sz="1800" smtClean="0"/>
              <a:t>），此方法可以直接针对于对象数组实现排序。但是如果要想使用此方法进行排序，那么必须有一个前提：对象所在的类一定要实现</a:t>
            </a:r>
            <a:r>
              <a:rPr lang="en-US" sz="1800" smtClean="0"/>
              <a:t>Comparable</a:t>
            </a:r>
            <a:r>
              <a:rPr lang="zh-CN" altLang="en-US" sz="1800" smtClean="0"/>
              <a:t>接口，否则代码执行时会出现</a:t>
            </a:r>
            <a:r>
              <a:rPr lang="en-US" sz="1800" smtClean="0"/>
              <a:t>ClassCastException</a:t>
            </a:r>
            <a:r>
              <a:rPr lang="zh-CN" altLang="en-US" sz="1800" smtClean="0"/>
              <a:t>异常。而</a:t>
            </a:r>
            <a:r>
              <a:rPr lang="en-US" sz="1800" smtClean="0"/>
              <a:t>Comparable</a:t>
            </a:r>
            <a:r>
              <a:rPr lang="zh-CN" altLang="en-US" sz="1800" smtClean="0"/>
              <a:t>接口就属于比较器的一种，此接口定义如下：</a:t>
            </a:r>
            <a:endParaRPr lang="zh-CN" altLang="en-US" sz="18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1472" y="3786196"/>
          <a:ext cx="8143932" cy="731520"/>
        </p:xfrm>
        <a:graphic>
          <a:graphicData uri="http://schemas.openxmlformats.org/drawingml/2006/table">
            <a:tbl>
              <a:tblPr/>
              <a:tblGrid>
                <a:gridCol w="8143932"/>
              </a:tblGrid>
              <a:tr h="7143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interface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Comparable&lt;T&gt;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compareTo(T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实现对象</a:t>
            </a:r>
            <a:r>
              <a:rPr lang="zh-CN" altLang="en-US" smtClean="0"/>
              <a:t>数组</a:t>
            </a:r>
            <a:r>
              <a:rPr lang="zh-CN" altLang="en-US" smtClean="0"/>
              <a:t>排序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285866"/>
          <a:ext cx="8501122" cy="3429000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30003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java.util.Arrays;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Book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implements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Comparable&lt;Book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&gt;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实现比较器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double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price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Book(String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double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price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price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price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Consolas"/>
                        </a:rPr>
                        <a:t>@Override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toString()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书名：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，价格：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price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"\n"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Consolas"/>
                        </a:rPr>
                        <a:t>@Override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compareTo(Book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Arrays.sort()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会自动调用此方法比较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price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&gt;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price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1 ; 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else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price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&lt;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price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-1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else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0; 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873</Words>
  <PresentationFormat>全屏显示(16:9)</PresentationFormat>
  <Paragraphs>230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李兴华Java培训系列课程</vt:lpstr>
      <vt:lpstr>本章学习目标</vt:lpstr>
      <vt:lpstr>Arrays类</vt:lpstr>
      <vt:lpstr>二分查找算法</vt:lpstr>
      <vt:lpstr>范例：实现二分查找</vt:lpstr>
      <vt:lpstr>范例：数组相等比较</vt:lpstr>
      <vt:lpstr>范例：数组填充</vt:lpstr>
      <vt:lpstr>比较器：Comparable</vt:lpstr>
      <vt:lpstr>范例：实现对象数组排序</vt:lpstr>
      <vt:lpstr>数据结构 —— BinaryTree</vt:lpstr>
      <vt:lpstr>树的节点关系设置</vt:lpstr>
      <vt:lpstr>挽救的比较器：Comparator</vt:lpstr>
      <vt:lpstr>范例：利用Comparator接口实现对象数组排序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260</cp:revision>
  <dcterms:created xsi:type="dcterms:W3CDTF">2015-01-02T11:02:54Z</dcterms:created>
  <dcterms:modified xsi:type="dcterms:W3CDTF">2017-02-08T03:27:40Z</dcterms:modified>
</cp:coreProperties>
</file>