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72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国际化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/>
              <a:t>掌握</a:t>
            </a:r>
            <a:r>
              <a:rPr lang="en-US" smtClean="0"/>
              <a:t>java.io</a:t>
            </a:r>
            <a:r>
              <a:rPr lang="zh-CN" altLang="en-US" smtClean="0"/>
              <a:t>包中类的继承</a:t>
            </a:r>
            <a:r>
              <a:rPr lang="zh-CN" altLang="en-US" smtClean="0"/>
              <a:t>关系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File</a:t>
            </a:r>
            <a:r>
              <a:rPr lang="zh-CN" altLang="en-US" smtClean="0"/>
              <a:t>类的使用，并且可以通过</a:t>
            </a:r>
            <a:r>
              <a:rPr lang="en-US" smtClean="0"/>
              <a:t>File</a:t>
            </a:r>
            <a:r>
              <a:rPr lang="zh-CN" altLang="en-US" smtClean="0"/>
              <a:t>类进行文件的创建、删除、文件夹的列表等</a:t>
            </a:r>
            <a:r>
              <a:rPr lang="zh-CN" altLang="en-US" smtClean="0"/>
              <a:t>操作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掌握字节流或字符流操作文件内容并区分出字节流与字符流的</a:t>
            </a:r>
            <a:r>
              <a:rPr lang="zh-CN" altLang="en-US" smtClean="0"/>
              <a:t>区别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掌握内存操作操作流的</a:t>
            </a:r>
            <a:r>
              <a:rPr lang="zh-CN" altLang="en-US" smtClean="0"/>
              <a:t>使用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掌握对象序列化的作用以及</a:t>
            </a:r>
            <a:r>
              <a:rPr lang="en-US" smtClean="0"/>
              <a:t>Serializable</a:t>
            </a:r>
            <a:r>
              <a:rPr lang="zh-CN" altLang="en-US" smtClean="0"/>
              <a:t>接口、</a:t>
            </a:r>
            <a:r>
              <a:rPr lang="en-US" smtClean="0"/>
              <a:t>transient</a:t>
            </a:r>
            <a:r>
              <a:rPr lang="zh-CN" altLang="en-US" smtClean="0"/>
              <a:t>关键字的</a:t>
            </a:r>
            <a:r>
              <a:rPr lang="zh-CN" altLang="en-US" smtClean="0"/>
              <a:t>使用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掌握打印流及扫描流的</a:t>
            </a:r>
            <a:r>
              <a:rPr lang="zh-CN" altLang="en-US" smtClean="0"/>
              <a:t>使用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了解字符的主要编码类型及乱码产生</a:t>
            </a:r>
            <a:r>
              <a:rPr lang="zh-CN" altLang="en-US" smtClean="0"/>
              <a:t>原因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System</a:t>
            </a:r>
            <a:r>
              <a:rPr lang="zh-CN" altLang="en-US" smtClean="0"/>
              <a:t>类对</a:t>
            </a:r>
            <a:r>
              <a:rPr lang="en-US" smtClean="0"/>
              <a:t>IO</a:t>
            </a:r>
            <a:r>
              <a:rPr lang="zh-CN" altLang="en-US" smtClean="0"/>
              <a:t>的支持：</a:t>
            </a:r>
            <a:r>
              <a:rPr lang="en-US" smtClean="0"/>
              <a:t>System.out</a:t>
            </a:r>
            <a:r>
              <a:rPr lang="zh-CN" altLang="en-US" smtClean="0"/>
              <a:t>、</a:t>
            </a:r>
            <a:r>
              <a:rPr lang="en-US" smtClean="0"/>
              <a:t>System.err</a:t>
            </a:r>
            <a:r>
              <a:rPr lang="zh-CN" altLang="en-US" smtClean="0"/>
              <a:t>、</a:t>
            </a:r>
            <a:r>
              <a:rPr lang="en-US" smtClean="0"/>
              <a:t>System.in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java.io.File</a:t>
            </a:r>
            <a:r>
              <a:rPr lang="zh-CN" altLang="en-US" smtClean="0"/>
              <a:t>类</a:t>
            </a:r>
            <a:r>
              <a:rPr lang="zh-CN" altLang="en-US" smtClean="0"/>
              <a:t>常用</a:t>
            </a:r>
            <a:r>
              <a:rPr lang="zh-CN" altLang="en-US" smtClean="0"/>
              <a:t>方法 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42"/>
          <a:ext cx="8501122" cy="3143266"/>
        </p:xfrm>
        <a:graphic>
          <a:graphicData uri="http://schemas.openxmlformats.org/drawingml/2006/table">
            <a:tbl>
              <a:tblPr/>
              <a:tblGrid>
                <a:gridCol w="481196"/>
                <a:gridCol w="3769365"/>
                <a:gridCol w="721793"/>
                <a:gridCol w="3528768"/>
              </a:tblGrid>
              <a:tr h="2245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File(String pathname)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传递完整文件操作路径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File(File parent, String child)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设置父路径与子文件路径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boolean createNewFile() throws IOException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创建新文件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boolean exists()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判断给定路径是否存在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boolean delete()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删除指定路径的文件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File getParentFile()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取得当前路径的父路径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boolean mkdirs()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创建多级目录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long length()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取得文件大小，以字节为单位返回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boolean isFile()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判断给定路径是否是文件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boolean isDirectory()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判断给定路径是否是目录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long lastModified()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取得文件的最后一次修改日期时间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String[] list()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列出指定目录中的全部内容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13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File[] listFiles()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列出所有的路径以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类对象包装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文件基本操作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28742"/>
          <a:ext cx="5572164" cy="3214710"/>
        </p:xfrm>
        <a:graphic>
          <a:graphicData uri="http://schemas.openxmlformats.org/drawingml/2006/table">
            <a:tbl>
              <a:tblPr/>
              <a:tblGrid>
                <a:gridCol w="5572164"/>
              </a:tblGrid>
              <a:tr h="32147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此处直接抛出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File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"d:\\test.txt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设置文件的路径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.exists())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判断文件是否存在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.delete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删除文件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else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文件不存在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.createNewFile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创建新文件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4665" y="1500180"/>
            <a:ext cx="3015053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创建带路径的文件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6143668" cy="3071834"/>
        </p:xfrm>
        <a:graphic>
          <a:graphicData uri="http://schemas.openxmlformats.org/drawingml/2006/table">
            <a:tbl>
              <a:tblPr/>
              <a:tblGrid>
                <a:gridCol w="6143668"/>
              </a:tblGrid>
              <a:tr h="30718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此处直接抛出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File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"d:"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File.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"demo"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+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File.</a:t>
                      </a:r>
                      <a:r>
                        <a:rPr lang="en-US" sz="1100" b="1" i="1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r>
                        <a:rPr lang="en-US" altLang="zh-CN" sz="1100" kern="100" smtClean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+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"hello"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File.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"yootk"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+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File.</a:t>
                      </a:r>
                      <a:r>
                        <a:rPr lang="en-US" sz="1100" b="1" i="1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r>
                        <a:rPr lang="en-US" altLang="zh-CN" sz="1100" kern="100" smtClean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+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"test.txt"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设置文件的路径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(!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.getParentFile().exists())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现在父路径不存在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.getParentFile().mkdirs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创建父路径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.createNewFile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创建新文件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785800"/>
            <a:ext cx="2201864" cy="383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取得文件或目录的信息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77340"/>
          <a:ext cx="8429684" cy="2880360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27066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java.math.BigDecimal;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java.text.SimpleDateFormat;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java.util.Date;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 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此处直接抛出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File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"d:"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File.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"my.jpg"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设置文件的路径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.exists())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是否是文件：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.isFile()));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是否是目录：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.isDirectory()));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文件大小是按照字节单位返回的数字，所以需要将字节单元转换为兆（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m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）的单元，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但是考虑到小数点问题，所以使用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BigDecimal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处理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文件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大小</a:t>
                      </a:r>
                      <a:r>
                        <a:rPr lang="zh-CN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“</a:t>
                      </a:r>
                      <a:r>
                        <a:rPr lang="en-US" altLang="zh-CN" sz="900" kern="100" smtClean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+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BigDecimal((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double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.length() / 1024 /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1024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</a:t>
                      </a:r>
                      <a:r>
                        <a:rPr lang="en-US" altLang="zh-CN" sz="900" kern="100" smtClean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divide(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BigDecimal(1),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2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</a:t>
                      </a:r>
                      <a:r>
                        <a:rPr lang="en-US" altLang="zh-CN" sz="900" kern="100" smtClean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BigDecimal.</a:t>
                      </a:r>
                      <a:r>
                        <a:rPr lang="en-US" sz="900" b="1" i="1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ROUND_HALF_UP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"M"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返回的日期是以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long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的形式返回，可以利用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SimpleDateFormat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进行格式化操作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上次修改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时间</a:t>
                      </a:r>
                      <a:r>
                        <a:rPr lang="zh-CN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“</a:t>
                      </a:r>
                      <a:r>
                        <a:rPr lang="en-US" altLang="zh-CN" sz="900" kern="100" smtClean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+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SimpleDateFormat(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"yyyy-MM-dd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HH:mm:ss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</a:t>
                      </a:r>
                      <a:r>
                        <a:rPr lang="en-US" altLang="zh-CN" sz="900" kern="100" smtClean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format(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Date(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.lastModified())));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列出目录信息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42"/>
          <a:ext cx="8429684" cy="3071834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30718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此处直接抛出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File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"c:"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.isDirectory()) {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判断当前路径是否为目录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File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result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[]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.listFiles()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&lt;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result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length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++)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result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]);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toString()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列出指定目录下的所有文件</a:t>
            </a:r>
            <a:r>
              <a:rPr lang="zh-CN" altLang="en-US" smtClean="0"/>
              <a:t>及</a:t>
            </a:r>
            <a:r>
              <a:rPr lang="zh-CN" altLang="en-US" smtClean="0"/>
              <a:t>子目录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620748"/>
            <a:ext cx="5857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public</a:t>
            </a:r>
            <a:r>
              <a:rPr lang="en-US" sz="1200" smtClean="0"/>
              <a:t> </a:t>
            </a:r>
            <a:r>
              <a:rPr lang="en-US" sz="1200" b="1" smtClean="0"/>
              <a:t>static</a:t>
            </a:r>
            <a:r>
              <a:rPr lang="en-US" sz="1200" smtClean="0"/>
              <a:t> </a:t>
            </a:r>
            <a:r>
              <a:rPr lang="en-US" sz="1200" b="1" smtClean="0"/>
              <a:t>void</a:t>
            </a:r>
            <a:r>
              <a:rPr lang="en-US" sz="1200" smtClean="0"/>
              <a:t> print(File file) {</a:t>
            </a:r>
            <a:endParaRPr lang="zh-CN" altLang="en-US" sz="1200" smtClean="0"/>
          </a:p>
          <a:p>
            <a:r>
              <a:rPr lang="en-US" sz="1200" smtClean="0"/>
              <a:t>	</a:t>
            </a:r>
            <a:r>
              <a:rPr lang="en-US" sz="1200" b="1" smtClean="0"/>
              <a:t>if</a:t>
            </a:r>
            <a:r>
              <a:rPr lang="en-US" sz="1200" smtClean="0"/>
              <a:t> </a:t>
            </a:r>
            <a:r>
              <a:rPr lang="en-US" sz="1200" smtClean="0"/>
              <a:t>(file.isDirectory()) { </a:t>
            </a:r>
            <a:r>
              <a:rPr lang="en-US" sz="1200" smtClean="0"/>
              <a:t>	</a:t>
            </a:r>
            <a:r>
              <a:rPr lang="en-US" sz="1200" smtClean="0"/>
              <a:t>// </a:t>
            </a:r>
            <a:r>
              <a:rPr lang="zh-CN" altLang="en-US" sz="1200" smtClean="0"/>
              <a:t>路径为目录</a:t>
            </a:r>
          </a:p>
          <a:p>
            <a:r>
              <a:rPr lang="en-US" sz="1200" smtClean="0"/>
              <a:t>	</a:t>
            </a:r>
            <a:r>
              <a:rPr lang="en-US" sz="1200" smtClean="0"/>
              <a:t>	</a:t>
            </a:r>
            <a:r>
              <a:rPr lang="en-US" sz="1200" smtClean="0"/>
              <a:t>File </a:t>
            </a:r>
            <a:r>
              <a:rPr lang="en-US" sz="1200" smtClean="0"/>
              <a:t>result[] = file.listFiles(); </a:t>
            </a:r>
            <a:r>
              <a:rPr lang="en-US" sz="1200" smtClean="0"/>
              <a:t>	</a:t>
            </a:r>
            <a:r>
              <a:rPr lang="en-US" sz="1200" smtClean="0"/>
              <a:t>// </a:t>
            </a:r>
            <a:r>
              <a:rPr lang="zh-CN" altLang="en-US" sz="1200" smtClean="0"/>
              <a:t>列出子目录</a:t>
            </a:r>
          </a:p>
          <a:p>
            <a:r>
              <a:rPr lang="en-US" sz="1200" smtClean="0"/>
              <a:t>	</a:t>
            </a:r>
            <a:r>
              <a:rPr lang="en-US" sz="1200" smtClean="0"/>
              <a:t>	</a:t>
            </a:r>
            <a:r>
              <a:rPr lang="en-US" sz="1200" b="1" smtClean="0"/>
              <a:t>if</a:t>
            </a:r>
            <a:r>
              <a:rPr lang="en-US" sz="1200" smtClean="0"/>
              <a:t> </a:t>
            </a:r>
            <a:r>
              <a:rPr lang="en-US" sz="1200" smtClean="0"/>
              <a:t>(result != </a:t>
            </a:r>
            <a:r>
              <a:rPr lang="en-US" sz="1200" b="1" smtClean="0"/>
              <a:t>null</a:t>
            </a:r>
            <a:r>
              <a:rPr lang="en-US" sz="1200" smtClean="0"/>
              <a:t>) { </a:t>
            </a:r>
            <a:r>
              <a:rPr lang="en-US" sz="1200" smtClean="0"/>
              <a:t>	</a:t>
            </a:r>
            <a:r>
              <a:rPr lang="en-US" sz="1200" smtClean="0"/>
              <a:t>// </a:t>
            </a:r>
            <a:r>
              <a:rPr lang="zh-CN" altLang="en-US" sz="1200" smtClean="0"/>
              <a:t>目录可以列出</a:t>
            </a:r>
          </a:p>
          <a:p>
            <a:r>
              <a:rPr lang="en-US" sz="1200" smtClean="0"/>
              <a:t>	</a:t>
            </a:r>
            <a:r>
              <a:rPr lang="en-US" sz="1200" smtClean="0"/>
              <a:t>	</a:t>
            </a:r>
            <a:r>
              <a:rPr lang="en-US" sz="1200" smtClean="0"/>
              <a:t>	</a:t>
            </a:r>
            <a:r>
              <a:rPr lang="en-US" sz="1200" b="1" smtClean="0"/>
              <a:t>for</a:t>
            </a:r>
            <a:r>
              <a:rPr lang="en-US" sz="1200" smtClean="0"/>
              <a:t> (</a:t>
            </a:r>
            <a:r>
              <a:rPr lang="en-US" sz="1200" b="1" smtClean="0"/>
              <a:t>int</a:t>
            </a:r>
            <a:r>
              <a:rPr lang="en-US" sz="1200" smtClean="0"/>
              <a:t> x = 0; x &lt; result.length; x++) {</a:t>
            </a:r>
            <a:endParaRPr lang="zh-CN" altLang="en-US" sz="1200" smtClean="0"/>
          </a:p>
          <a:p>
            <a:r>
              <a:rPr lang="en-US" sz="1200" smtClean="0"/>
              <a:t>	</a:t>
            </a:r>
            <a:r>
              <a:rPr lang="en-US" sz="1200" smtClean="0"/>
              <a:t>	</a:t>
            </a:r>
            <a:r>
              <a:rPr lang="en-US" sz="1200" smtClean="0"/>
              <a:t>		</a:t>
            </a:r>
            <a:r>
              <a:rPr lang="en-US" sz="1200" i="1" smtClean="0"/>
              <a:t>print</a:t>
            </a:r>
            <a:r>
              <a:rPr lang="en-US" sz="1200" smtClean="0"/>
              <a:t>(result[x</a:t>
            </a:r>
            <a:r>
              <a:rPr lang="en-US" sz="1200" smtClean="0"/>
              <a:t>]); </a:t>
            </a:r>
            <a:r>
              <a:rPr lang="en-US" sz="1200" smtClean="0"/>
              <a:t>// </a:t>
            </a:r>
            <a:r>
              <a:rPr lang="zh-CN" altLang="en-US" sz="1200" smtClean="0"/>
              <a:t>递归调用</a:t>
            </a:r>
          </a:p>
          <a:p>
            <a:r>
              <a:rPr lang="en-US" sz="1200" smtClean="0"/>
              <a:t>	</a:t>
            </a:r>
            <a:r>
              <a:rPr lang="en-US" sz="1200" smtClean="0"/>
              <a:t>	</a:t>
            </a:r>
            <a:r>
              <a:rPr lang="en-US" sz="1200" smtClean="0"/>
              <a:t>	}</a:t>
            </a:r>
            <a:endParaRPr lang="zh-CN" altLang="en-US" sz="1200" smtClean="0"/>
          </a:p>
          <a:p>
            <a:r>
              <a:rPr lang="en-US" sz="1200" smtClean="0"/>
              <a:t>	</a:t>
            </a:r>
            <a:r>
              <a:rPr lang="en-US" sz="1200" smtClean="0"/>
              <a:t>	</a:t>
            </a:r>
            <a:r>
              <a:rPr lang="en-US" sz="1200" smtClean="0"/>
              <a:t>}</a:t>
            </a:r>
            <a:endParaRPr lang="zh-CN" altLang="en-US" sz="1200" smtClean="0"/>
          </a:p>
          <a:p>
            <a:r>
              <a:rPr lang="en-US" sz="1200" smtClean="0"/>
              <a:t>	</a:t>
            </a:r>
            <a:r>
              <a:rPr lang="en-US" sz="1200" smtClean="0"/>
              <a:t>}</a:t>
            </a:r>
            <a:endParaRPr lang="zh-CN" altLang="en-US" sz="1200" smtClean="0"/>
          </a:p>
          <a:p>
            <a:r>
              <a:rPr lang="en-US" sz="1200" smtClean="0"/>
              <a:t>	</a:t>
            </a:r>
            <a:r>
              <a:rPr lang="en-US" sz="1200" smtClean="0"/>
              <a:t>System.</a:t>
            </a:r>
            <a:r>
              <a:rPr lang="en-US" sz="1200" b="1" i="1" smtClean="0"/>
              <a:t>out</a:t>
            </a:r>
            <a:r>
              <a:rPr lang="en-US" sz="1200" smtClean="0"/>
              <a:t>.println(file</a:t>
            </a:r>
            <a:r>
              <a:rPr lang="en-US" sz="1200" smtClean="0"/>
              <a:t>);</a:t>
            </a:r>
            <a:r>
              <a:rPr lang="en-US" sz="1200" smtClean="0"/>
              <a:t>	</a:t>
            </a:r>
            <a:r>
              <a:rPr lang="en-US" sz="1200" smtClean="0"/>
              <a:t>// </a:t>
            </a:r>
            <a:r>
              <a:rPr lang="zh-CN" altLang="en-US" sz="1200" smtClean="0"/>
              <a:t>直接输出完整路径</a:t>
            </a:r>
          </a:p>
          <a:p>
            <a:r>
              <a:rPr lang="en-US" sz="1200" smtClean="0"/>
              <a:t>}</a:t>
            </a:r>
            <a:endParaRPr lang="zh-CN" altLang="en-US" sz="1200" smtClean="0"/>
          </a:p>
          <a:p>
            <a:endParaRPr lang="zh-CN" altLang="en-US" sz="120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0266" y="857238"/>
            <a:ext cx="3269452" cy="374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405</Words>
  <PresentationFormat>全屏显示(16:9)</PresentationFormat>
  <Paragraphs>144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李兴华Java培训系列课程</vt:lpstr>
      <vt:lpstr>本章学习目标</vt:lpstr>
      <vt:lpstr>java.io.File类常用方法 </vt:lpstr>
      <vt:lpstr>范例：文件基本操作</vt:lpstr>
      <vt:lpstr>范例：创建带路径的文件</vt:lpstr>
      <vt:lpstr>范例：取得文件或目录的信息</vt:lpstr>
      <vt:lpstr>范例：列出目录信息</vt:lpstr>
      <vt:lpstr>列出指定目录下的所有文件及子目录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315</cp:revision>
  <dcterms:created xsi:type="dcterms:W3CDTF">2015-01-02T11:02:54Z</dcterms:created>
  <dcterms:modified xsi:type="dcterms:W3CDTF">2017-02-08T04:26:01Z</dcterms:modified>
</cp:coreProperties>
</file>