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72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字节流与字符流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FileInputStream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4214842" cy="3214710"/>
          </a:xfrm>
        </p:spPr>
        <p:txBody>
          <a:bodyPr/>
          <a:lstStyle/>
          <a:p>
            <a:r>
              <a:rPr lang="zh-CN" altLang="en-US" smtClean="0"/>
              <a:t>构造方法：</a:t>
            </a:r>
            <a:r>
              <a:rPr lang="en-US" smtClean="0"/>
              <a:t>public FileInputStream(File file) throws FileNotFoundException</a:t>
            </a:r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80" y="1112851"/>
            <a:ext cx="43815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数据读取操作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572560" cy="3352800"/>
        </p:xfrm>
        <a:graphic>
          <a:graphicData uri="http://schemas.openxmlformats.org/drawingml/2006/table">
            <a:tbl>
              <a:tblPr/>
              <a:tblGrid>
                <a:gridCol w="1656104"/>
                <a:gridCol w="6916456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java.io.FileInputStream;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java.io.InputStream;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直接抛出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"demo"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"mldn.txt"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、定义要输出文件的路径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.exists()) {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需要判断文件是否存在后才可以进行读取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2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、使用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InputStream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进行读取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InputStream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FileInputStream(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byte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[]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byte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[1024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准备出一个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1024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的数组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.read(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、进行数据读取，将内容保存到字节数组之中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4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、关闭输入流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将读取出来的字节数组数据变为字符串进行输出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,0,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【更多课程资源请访问：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采用</a:t>
            </a:r>
            <a:r>
              <a:rPr lang="en-US" smtClean="0"/>
              <a:t>while</a:t>
            </a:r>
            <a:r>
              <a:rPr lang="zh-CN" altLang="en-US" smtClean="0"/>
              <a:t>循环实现输入流操作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285890"/>
          <a:ext cx="8429684" cy="3429000"/>
        </p:xfrm>
        <a:graphic>
          <a:graphicData uri="http://schemas.openxmlformats.org/drawingml/2006/table">
            <a:tbl>
              <a:tblPr/>
              <a:tblGrid>
                <a:gridCol w="1628502"/>
                <a:gridCol w="6801182"/>
              </a:tblGrid>
              <a:tr h="236902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java.io.FileInputStream;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java.io.InputStream;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直接抛出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"demo"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mldn.txt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1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、定义要输出文件的路径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.exists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需要判断文件是否存在后才可以进行读取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2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、使用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InputStream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进行读取。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InputStream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FileInputStream(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byte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[]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byte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[1024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准备出一个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1024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的数组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foot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表示字节数组的操作脚标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表示接收每次读取的字节数据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第一部分：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(temp = input.read())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，表示将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read()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方法读取的字节内容给了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第二部分：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(temp = input.read()) != -1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，判断读取出来的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内容是否是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-1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.read()) != -1) {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3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、读取数据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foot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++] =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byte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有内容进行保存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4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、关闭输入流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,0,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foot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474" marR="534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21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474" marR="534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【更多课程资源请访问：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474" marR="534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循环读取字节数据</a:t>
            </a:r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770425"/>
            <a:ext cx="5214974" cy="389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Writer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286808" cy="2324929"/>
        </p:xfrm>
        <a:graphic>
          <a:graphicData uri="http://schemas.openxmlformats.org/drawingml/2006/table">
            <a:tbl>
              <a:tblPr/>
              <a:tblGrid>
                <a:gridCol w="469065"/>
                <a:gridCol w="3674339"/>
                <a:gridCol w="703597"/>
                <a:gridCol w="3439807"/>
              </a:tblGrid>
              <a:tr h="316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close()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关闭字节输出流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flush()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强制刷新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Writer append(CharSequence csq)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追加数据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write(String str)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输出字符串数据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write(char[] cbuf)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输出字符数组数据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FileWriter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643056"/>
          <a:ext cx="8143932" cy="1571636"/>
        </p:xfrm>
        <a:graphic>
          <a:graphicData uri="http://schemas.openxmlformats.org/drawingml/2006/table">
            <a:tbl>
              <a:tblPr/>
              <a:tblGrid>
                <a:gridCol w="460977"/>
                <a:gridCol w="3610989"/>
                <a:gridCol w="691466"/>
                <a:gridCol w="3380500"/>
              </a:tblGrid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FileWriter(File file)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设置输出文件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FileWriter(File file, boolean append)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设置输出文件以及是否进行数据追加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Writer</a:t>
            </a:r>
            <a:r>
              <a:rPr lang="zh-CN" altLang="en-US" smtClean="0"/>
              <a:t>类实现内容输出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91616"/>
          <a:ext cx="8429684" cy="310896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java.io.FileWriter;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java.io.Writer;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"demo"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"mldn.txt"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、定义要输出文件的路径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(!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.getParentFile().exists())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判断目录是否存在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.getParentFile().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mkdirs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创建文件目录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Writer </a:t>
                      </a:r>
                      <a:r>
                        <a:rPr lang="en-US" sz="12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FileWriter(</a:t>
                      </a:r>
                      <a:r>
                        <a:rPr lang="en-US" sz="12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2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、实例化了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Writer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类的对象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定义输出内容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.write(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3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、输出字符串数据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4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、关闭输出流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Reader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358246" cy="2714646"/>
        </p:xfrm>
        <a:graphic>
          <a:graphicData uri="http://schemas.openxmlformats.org/drawingml/2006/table">
            <a:tbl>
              <a:tblPr/>
              <a:tblGrid>
                <a:gridCol w="473108"/>
                <a:gridCol w="3706015"/>
                <a:gridCol w="709662"/>
                <a:gridCol w="3469461"/>
              </a:tblGrid>
              <a:tr h="4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close()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关闭字节输入流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read()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读取单个数据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read()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读取单个字符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read(char[] cbuf)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读取数据到字符数组之中，返回读取长度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long skip(long n)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跳过字节长度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Reader</a:t>
            </a:r>
            <a:r>
              <a:rPr lang="zh-CN" altLang="en-US" smtClean="0"/>
              <a:t>读取数据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05902"/>
          <a:ext cx="8572560" cy="2880360"/>
        </p:xfrm>
        <a:graphic>
          <a:graphicData uri="http://schemas.openxmlformats.org/drawingml/2006/table">
            <a:tbl>
              <a:tblPr/>
              <a:tblGrid>
                <a:gridCol w="1656103"/>
                <a:gridCol w="6916457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java.io.FileReader;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java.io.Reader;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"demo"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"mldn.txt"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、定义要输出文件的路径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.exists())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Reader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FileReader(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2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、为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Reader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类对象实例化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char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[]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char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[1024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开辟字符数组，接收读取数据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.read(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、进行数据读取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	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4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、关闭输入流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0,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更多课程资源请访问：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字节流与字符流的区别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在使用</a:t>
            </a:r>
            <a:r>
              <a:rPr lang="en-US" smtClean="0"/>
              <a:t>OutputStream</a:t>
            </a:r>
            <a:r>
              <a:rPr lang="zh-CN" altLang="en-US" smtClean="0"/>
              <a:t>输出数据的时候即使最后没有关闭输出流，那么内容也可以正常输出，但是反过来如果使用的是字符输出流</a:t>
            </a:r>
            <a:r>
              <a:rPr lang="en-US" smtClean="0"/>
              <a:t>Writer</a:t>
            </a:r>
            <a:r>
              <a:rPr lang="zh-CN" altLang="en-US" smtClean="0"/>
              <a:t>，在执行到最后如果不关闭输出流，那么就表示在缓冲区之中处理的内容不会被强制性的清空，所以就不会输出数据。如果现在有特殊情况不能够关闭字符输出流，可以使用</a:t>
            </a:r>
            <a:r>
              <a:rPr lang="en-US" smtClean="0"/>
              <a:t>flush()</a:t>
            </a:r>
            <a:r>
              <a:rPr lang="zh-CN" altLang="en-US" smtClean="0"/>
              <a:t>方法强制清空缓冲区。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java.io</a:t>
            </a:r>
            <a:r>
              <a:rPr lang="zh-CN" altLang="en-US" smtClean="0"/>
              <a:t>包中类的继承关系；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File</a:t>
            </a:r>
            <a:r>
              <a:rPr lang="zh-CN" altLang="en-US" smtClean="0"/>
              <a:t>类的使用，并且可以通过</a:t>
            </a:r>
            <a:r>
              <a:rPr lang="en-US" smtClean="0"/>
              <a:t>File</a:t>
            </a:r>
            <a:r>
              <a:rPr lang="zh-CN" altLang="en-US" smtClean="0"/>
              <a:t>类进行文件的创建、删除、文件夹的列表等操作；</a:t>
            </a:r>
            <a:endParaRPr lang="en-US" altLang="zh-CN" smtClean="0"/>
          </a:p>
          <a:p>
            <a:r>
              <a:rPr lang="zh-CN" altLang="en-US" smtClean="0"/>
              <a:t>掌握字节流或字符流操作文件内容并区分出字节流与字符流的区别；</a:t>
            </a:r>
            <a:endParaRPr lang="en-US" altLang="zh-CN" smtClean="0"/>
          </a:p>
          <a:p>
            <a:r>
              <a:rPr lang="zh-CN" altLang="en-US" smtClean="0"/>
              <a:t>掌握内存操作操作流的使用；</a:t>
            </a:r>
            <a:endParaRPr lang="en-US" altLang="zh-CN" smtClean="0"/>
          </a:p>
          <a:p>
            <a:r>
              <a:rPr lang="zh-CN" altLang="en-US" smtClean="0"/>
              <a:t>掌握对象序列化的作用以及</a:t>
            </a:r>
            <a:r>
              <a:rPr lang="en-US" smtClean="0"/>
              <a:t>Serializable</a:t>
            </a:r>
            <a:r>
              <a:rPr lang="zh-CN" altLang="en-US" smtClean="0"/>
              <a:t>接口、</a:t>
            </a:r>
            <a:r>
              <a:rPr lang="en-US" smtClean="0"/>
              <a:t>transient</a:t>
            </a:r>
            <a:r>
              <a:rPr lang="zh-CN" altLang="en-US" smtClean="0"/>
              <a:t>关键字的使用。</a:t>
            </a:r>
            <a:endParaRPr lang="en-US" altLang="zh-CN" smtClean="0"/>
          </a:p>
          <a:p>
            <a:r>
              <a:rPr lang="zh-CN" altLang="en-US" smtClean="0"/>
              <a:t>掌握打印流及扫描流的使用；</a:t>
            </a:r>
            <a:endParaRPr lang="en-US" altLang="zh-CN" smtClean="0"/>
          </a:p>
          <a:p>
            <a:r>
              <a:rPr lang="zh-CN" altLang="en-US" smtClean="0"/>
              <a:t>了解字符的主要编码类型及乱码产生原因；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System</a:t>
            </a:r>
            <a:r>
              <a:rPr lang="zh-CN" altLang="en-US" smtClean="0"/>
              <a:t>类对</a:t>
            </a:r>
            <a:r>
              <a:rPr lang="en-US" smtClean="0"/>
              <a:t>IO</a:t>
            </a:r>
            <a:r>
              <a:rPr lang="zh-CN" altLang="en-US" smtClean="0"/>
              <a:t>的支持：</a:t>
            </a:r>
            <a:r>
              <a:rPr lang="en-US" smtClean="0"/>
              <a:t>System.out</a:t>
            </a:r>
            <a:r>
              <a:rPr lang="zh-CN" altLang="en-US" smtClean="0"/>
              <a:t>、</a:t>
            </a:r>
            <a:r>
              <a:rPr lang="en-US" smtClean="0"/>
              <a:t>System.err</a:t>
            </a:r>
            <a:r>
              <a:rPr lang="zh-CN" altLang="en-US" smtClean="0"/>
              <a:t>、</a:t>
            </a:r>
            <a:r>
              <a:rPr lang="en-US" smtClean="0"/>
              <a:t>System.in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强制清空字符流缓冲区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91616"/>
          <a:ext cx="8429684" cy="310896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java.io.FileWriter;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java.io.Writer;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"demo"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"mldn.txt"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、定义要输出文件的路径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(!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.getParentFile().exists())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判断目录是否存在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.getParentFile().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mkdirs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创建文件目录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Writer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FileWriter(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、实例化了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Writer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www.yootk.com“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定义输出内容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.write(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3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、输出字符串数据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.flush();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强制刷新缓冲区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字节流与字符流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smtClean="0"/>
              <a:t>使用</a:t>
            </a:r>
            <a:r>
              <a:rPr lang="en-US" sz="1600" smtClean="0"/>
              <a:t>java.io.File</a:t>
            </a:r>
            <a:r>
              <a:rPr lang="zh-CN" altLang="en-US" sz="1600" smtClean="0"/>
              <a:t>类虽然可以操作文件，但是却不能够操作文件的内容。如果要想进行文件内容的操作，那么就必须依靠流的概念来完成。流在实际中分为输入与输出两种，但是输入与输出是一种相对的概念，关键是要看参考点，</a:t>
            </a:r>
            <a:r>
              <a:rPr lang="zh-CN" altLang="en-US" sz="1600" smtClean="0"/>
              <a:t>以</a:t>
            </a:r>
            <a:r>
              <a:rPr lang="zh-CN" altLang="en-US" sz="1600" smtClean="0"/>
              <a:t>图所</a:t>
            </a:r>
            <a:r>
              <a:rPr lang="zh-CN" altLang="en-US" sz="1600" smtClean="0"/>
              <a:t>示为例：水库的水源流向房屋，如果以房屋为参考点，那么这就属于输入流，但是如果以水库为参考点，这就属于输出流。同样以下雨向水库继续水源一样，对水库而言就属于输入流。</a:t>
            </a:r>
            <a:endParaRPr lang="zh-CN" altLang="en-US" sz="1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714626"/>
            <a:ext cx="496252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中针对于数据流的操作也</a:t>
            </a:r>
            <a:r>
              <a:rPr lang="zh-CN" altLang="en-US" smtClean="0"/>
              <a:t>分为</a:t>
            </a:r>
            <a:r>
              <a:rPr lang="zh-CN" altLang="en-US" smtClean="0"/>
              <a:t>输入与输出两种方式，而且针对于此操作提供有两类支持：</a:t>
            </a:r>
            <a:endParaRPr lang="en-US" altLang="zh-CN" smtClean="0"/>
          </a:p>
          <a:p>
            <a:pPr lvl="1"/>
            <a:r>
              <a:rPr lang="zh-CN" altLang="en-US" smtClean="0"/>
              <a:t>字节流（</a:t>
            </a:r>
            <a:r>
              <a:rPr lang="en-US" smtClean="0"/>
              <a:t>JDK 1.0</a:t>
            </a:r>
            <a:r>
              <a:rPr lang="zh-CN" altLang="en-US" smtClean="0"/>
              <a:t>开始提供）：</a:t>
            </a:r>
            <a:r>
              <a:rPr lang="en-US" smtClean="0"/>
              <a:t>InputStream</a:t>
            </a:r>
            <a:r>
              <a:rPr lang="zh-CN" altLang="en-US" smtClean="0"/>
              <a:t>（输入字节流）、</a:t>
            </a:r>
            <a:r>
              <a:rPr lang="en-US" smtClean="0"/>
              <a:t>OutputStream</a:t>
            </a:r>
            <a:r>
              <a:rPr lang="zh-CN" altLang="en-US" smtClean="0"/>
              <a:t>（输出字节流）；</a:t>
            </a:r>
            <a:endParaRPr lang="en-US" altLang="zh-CN" smtClean="0"/>
          </a:p>
          <a:p>
            <a:pPr lvl="1"/>
            <a:r>
              <a:rPr lang="zh-CN" altLang="en-US" smtClean="0"/>
              <a:t>字符流（</a:t>
            </a:r>
            <a:r>
              <a:rPr lang="en-US" smtClean="0"/>
              <a:t>JDK 1.1</a:t>
            </a:r>
            <a:r>
              <a:rPr lang="zh-CN" altLang="en-US" smtClean="0"/>
              <a:t>开始提供）：</a:t>
            </a:r>
            <a:r>
              <a:rPr lang="en-US" smtClean="0"/>
              <a:t>Reader</a:t>
            </a:r>
            <a:r>
              <a:rPr lang="zh-CN" altLang="en-US" smtClean="0"/>
              <a:t>（输入字符流）、</a:t>
            </a:r>
            <a:r>
              <a:rPr lang="en-US" smtClean="0"/>
              <a:t>Writer</a:t>
            </a:r>
            <a:r>
              <a:rPr lang="zh-CN" altLang="en-US" smtClean="0"/>
              <a:t>（输出字符流）。</a:t>
            </a:r>
          </a:p>
          <a:p>
            <a:r>
              <a:rPr lang="zh-CN" altLang="en-US" smtClean="0"/>
              <a:t>在</a:t>
            </a:r>
            <a:r>
              <a:rPr lang="en-US" smtClean="0"/>
              <a:t>java.io</a:t>
            </a:r>
            <a:r>
              <a:rPr lang="zh-CN" altLang="en-US" smtClean="0"/>
              <a:t>包中，四个操作流的类（</a:t>
            </a:r>
            <a:r>
              <a:rPr lang="en-US" smtClean="0"/>
              <a:t>OutputStream</a:t>
            </a:r>
            <a:r>
              <a:rPr lang="zh-CN" altLang="en-US" smtClean="0"/>
              <a:t>、</a:t>
            </a:r>
            <a:r>
              <a:rPr lang="en-US" smtClean="0"/>
              <a:t>InputStream</a:t>
            </a:r>
            <a:r>
              <a:rPr lang="zh-CN" altLang="en-US" smtClean="0"/>
              <a:t>、</a:t>
            </a:r>
            <a:r>
              <a:rPr lang="en-US" smtClean="0"/>
              <a:t>Writer</a:t>
            </a:r>
            <a:r>
              <a:rPr lang="zh-CN" altLang="en-US" smtClean="0"/>
              <a:t>、</a:t>
            </a:r>
            <a:r>
              <a:rPr lang="en-US" smtClean="0"/>
              <a:t>Reader</a:t>
            </a:r>
            <a:r>
              <a:rPr lang="zh-CN" altLang="en-US" smtClean="0"/>
              <a:t>）全部都属于抽象类，所以在使用这些类时，一定要通过子类对象的向上转型来进行抽象类对象的实例化操作，所以在整个</a:t>
            </a:r>
            <a:r>
              <a:rPr lang="en-US" smtClean="0"/>
              <a:t>IO</a:t>
            </a:r>
            <a:r>
              <a:rPr lang="zh-CN" altLang="en-US" smtClean="0"/>
              <a:t>流的操作之中最麻烦的并不是这四个基础的父类，而是一系列的子类，每种子类代表着不同的输入、输出位置。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OutputStream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501122" cy="2569860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close()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关闭字节输出流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flush()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强制刷新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abstract void write(int b)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输出单个字节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write(byte[] b)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输出全部字节数组数据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write(byte[] b, int off, int len)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输出部分字节数组数据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FileOutputStream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4786346" cy="3214710"/>
        </p:xfrm>
        <a:graphic>
          <a:graphicData uri="http://schemas.openxmlformats.org/drawingml/2006/table">
            <a:tbl>
              <a:tblPr/>
              <a:tblGrid>
                <a:gridCol w="428628"/>
                <a:gridCol w="1964545"/>
                <a:gridCol w="535785"/>
                <a:gridCol w="1857388"/>
              </a:tblGrid>
              <a:tr h="642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FileOutputStream(File file) throws FileNotFoundException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将内容输出到指定路径，如果文件已存在，则使用新的内容覆盖掉旧的内容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FileOutputStream(File file,boolean append) throws FileNotFoundException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如果将布尔参数设置为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，表示追加新的内容到文件之中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5112" y="1357304"/>
            <a:ext cx="367460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文件内容的输出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33500"/>
          <a:ext cx="8501122" cy="3238514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2385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java.io.FileOutputStream;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java.io.OutputStream;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直接抛出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1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、定义要输出文件的路径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"demo"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"mldn.txt"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此时由于目录不存在，所以文件不能够输出，那么应该首先创建目录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(!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.getParentFile().exists()) {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文件目录不存在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.getParentFile().mkdirs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创建目录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2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、应该使用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OutputStream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和其子类进行对象的实例化，此时目录存在，文件还不存在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OutputStream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FileOutputStream(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字节输出流需要使用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byte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类型，需要将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String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类对象变为字节数组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更多课程资源请访问：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byte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.getBytes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将字符串变为字节数组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.write(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3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、输出内容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4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、资源操作的最后一定要进行关闭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InputStream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286808" cy="2714645"/>
        </p:xfrm>
        <a:graphic>
          <a:graphicData uri="http://schemas.openxmlformats.org/drawingml/2006/table">
            <a:tbl>
              <a:tblPr/>
              <a:tblGrid>
                <a:gridCol w="469065"/>
                <a:gridCol w="3674339"/>
                <a:gridCol w="703597"/>
                <a:gridCol w="3439807"/>
              </a:tblGrid>
              <a:tr h="4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void close() throws IOException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关闭字节输入流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abstract int read() throws IOException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读取单个字节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int read(byte[] b) throws IOException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将数据读取到字节数组中，同时返回读取长度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int read(byte[] b, int off, int len)  throws IOException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将数据读取到部分字节数组中，同时返回读取的数据长度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read()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在</a:t>
            </a:r>
            <a:r>
              <a:rPr lang="en-US" smtClean="0"/>
              <a:t>InputStream</a:t>
            </a:r>
            <a:r>
              <a:rPr lang="zh-CN" altLang="en-US" smtClean="0"/>
              <a:t>类之中最为重要也是最难理解的就是三个</a:t>
            </a:r>
            <a:r>
              <a:rPr lang="en-US" smtClean="0"/>
              <a:t>read()</a:t>
            </a:r>
            <a:r>
              <a:rPr lang="zh-CN" altLang="en-US" smtClean="0"/>
              <a:t>方法，这三个方法的详细作用</a:t>
            </a:r>
            <a:r>
              <a:rPr lang="zh-CN" altLang="en-US" smtClean="0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b="1" smtClean="0"/>
              <a:t>读取单个字节：</a:t>
            </a:r>
            <a:r>
              <a:rPr lang="en-US" b="1" smtClean="0"/>
              <a:t>public abstract int read() throws </a:t>
            </a:r>
            <a:r>
              <a:rPr lang="en-US" b="1" smtClean="0"/>
              <a:t>IOException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pPr lvl="2"/>
            <a:r>
              <a:rPr lang="zh-CN" altLang="en-US" b="1" smtClean="0"/>
              <a:t>返回值：</a:t>
            </a:r>
            <a:r>
              <a:rPr lang="zh-CN" altLang="en-US" smtClean="0"/>
              <a:t>返回读取的字节内容，如果现在已经没有内容，则读取后返回“</a:t>
            </a:r>
            <a:r>
              <a:rPr lang="en-US" smtClean="0"/>
              <a:t>-1</a:t>
            </a:r>
            <a:r>
              <a:rPr lang="zh-CN" altLang="en-US" smtClean="0"/>
              <a:t>”</a:t>
            </a:r>
            <a:endParaRPr lang="en-US" altLang="zh-CN" b="1" smtClean="0"/>
          </a:p>
          <a:p>
            <a:pPr lvl="1"/>
            <a:r>
              <a:rPr lang="zh-CN" altLang="en-US" b="1" smtClean="0"/>
              <a:t>将读取的数据保存在字节数组里（一次性读取多个数据）：</a:t>
            </a:r>
            <a:r>
              <a:rPr lang="en-US" b="1" smtClean="0"/>
              <a:t>public int read(byte[] b) throws </a:t>
            </a:r>
            <a:r>
              <a:rPr lang="en-US" b="1" smtClean="0"/>
              <a:t>IOException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pPr lvl="2"/>
            <a:r>
              <a:rPr lang="zh-CN" altLang="en-US" b="1" smtClean="0"/>
              <a:t>返回值：</a:t>
            </a:r>
            <a:r>
              <a:rPr lang="zh-CN" altLang="en-US" smtClean="0"/>
              <a:t>返回读取的数据长度，如果已经读取到结尾，则读取后返回“</a:t>
            </a:r>
            <a:r>
              <a:rPr lang="en-US" smtClean="0"/>
              <a:t>-1</a:t>
            </a:r>
            <a:r>
              <a:rPr lang="zh-CN" altLang="en-US" smtClean="0"/>
              <a:t>”；</a:t>
            </a:r>
            <a:endParaRPr lang="en-US" altLang="zh-CN" b="1" smtClean="0"/>
          </a:p>
          <a:p>
            <a:pPr lvl="1"/>
            <a:r>
              <a:rPr lang="zh-CN" altLang="en-US" b="1" smtClean="0"/>
              <a:t>将读取的数据保存在部分字节数组里：</a:t>
            </a:r>
            <a:r>
              <a:rPr lang="en-US" b="1" smtClean="0"/>
              <a:t>public int read(byte[] b, int off, int len) throws </a:t>
            </a:r>
            <a:r>
              <a:rPr lang="en-US" b="1" smtClean="0"/>
              <a:t>IOException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lvl="2"/>
            <a:r>
              <a:rPr lang="zh-CN" altLang="en-US" b="1" smtClean="0"/>
              <a:t>返回值：</a:t>
            </a:r>
            <a:r>
              <a:rPr lang="zh-CN" altLang="en-US" smtClean="0"/>
              <a:t>读取的部分数据的长度，如果已经读取到结尾，则读取后返回“</a:t>
            </a:r>
            <a:r>
              <a:rPr lang="en-US" smtClean="0"/>
              <a:t>-1</a:t>
            </a:r>
            <a:r>
              <a:rPr lang="zh-CN" altLang="en-US" smtClean="0"/>
              <a:t>”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1284</Words>
  <PresentationFormat>全屏显示(16:9)</PresentationFormat>
  <Paragraphs>286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李兴华Java培训系列课程</vt:lpstr>
      <vt:lpstr>本章学习目标</vt:lpstr>
      <vt:lpstr>字节流与字符流</vt:lpstr>
      <vt:lpstr>流分类</vt:lpstr>
      <vt:lpstr>OutputStream类的常用方法</vt:lpstr>
      <vt:lpstr>FileOutputStream类的常用方法</vt:lpstr>
      <vt:lpstr>范例：文件内容的输出</vt:lpstr>
      <vt:lpstr>InputStream类的常用方法</vt:lpstr>
      <vt:lpstr>read()方法</vt:lpstr>
      <vt:lpstr>FileInputStream</vt:lpstr>
      <vt:lpstr>范例：数据读取操作</vt:lpstr>
      <vt:lpstr>范例：采用while循环实现输入流操作</vt:lpstr>
      <vt:lpstr>循环读取字节数据</vt:lpstr>
      <vt:lpstr>Writer类的常用方法</vt:lpstr>
      <vt:lpstr>FileWriter类的常用方法</vt:lpstr>
      <vt:lpstr>范例：使用Writer类实现内容输出</vt:lpstr>
      <vt:lpstr>Reader类的常用方法</vt:lpstr>
      <vt:lpstr>范例：使用Reader读取数据</vt:lpstr>
      <vt:lpstr>字节流与字符流的区别</vt:lpstr>
      <vt:lpstr>范例：强制清空字符流缓冲区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336</cp:revision>
  <dcterms:created xsi:type="dcterms:W3CDTF">2015-01-02T11:02:54Z</dcterms:created>
  <dcterms:modified xsi:type="dcterms:W3CDTF">2017-02-08T05:10:19Z</dcterms:modified>
</cp:coreProperties>
</file>