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转换流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转换流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虽然字节流与字符流表示两种不同的数据流操作，但是这两种流彼此间是可以实现互相转换的，而要想实现这样的转换就可以通过</a:t>
            </a:r>
            <a:r>
              <a:rPr lang="en-US" sz="2000" smtClean="0"/>
              <a:t>InputStreamReader</a:t>
            </a:r>
            <a:r>
              <a:rPr lang="zh-CN" altLang="en-US" sz="2000" smtClean="0"/>
              <a:t>、</a:t>
            </a:r>
            <a:r>
              <a:rPr lang="en-US" sz="2000" smtClean="0"/>
              <a:t>OutputStreamWriter</a:t>
            </a:r>
            <a:r>
              <a:rPr lang="zh-CN" altLang="en-US" sz="2000" smtClean="0"/>
              <a:t>两个类实现。首先来观察一下这两个类的继承结构以及构造方法：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928940"/>
          <a:ext cx="8286808" cy="714381"/>
        </p:xfrm>
        <a:graphic>
          <a:graphicData uri="http://schemas.openxmlformats.org/drawingml/2006/table">
            <a:tbl>
              <a:tblPr/>
              <a:tblGrid>
                <a:gridCol w="862558"/>
                <a:gridCol w="3711691"/>
                <a:gridCol w="3712559"/>
              </a:tblGrid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名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InputStreamReader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OutputStreamWriter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定义结构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 InputStreamReader extends Reader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 OutputStreamWriter extends Writer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构造方法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InputStreamReader(InputStream in)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OutputStreamWriter(OutputStream out)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实现输出流转换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40180"/>
          <a:ext cx="8358246" cy="320040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java.io.FileOutputStream;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java.io.OutputStream;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java.io.OutputStreamWriter;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java.io.Writer;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"d:"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"demo"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File.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separator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"mldn.txt"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、定义要输出文件的路径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(!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.getParentFile().exists())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判断父路径是否存在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.getParentFile().mkdirs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创建父路径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OutputStream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FileOutputStream(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OutputStream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类对象传递给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OutputStreamWriter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类的构造方法，而后向上转型为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Writer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Writer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OutputStreamWriter(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Writer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.flush();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256</Words>
  <PresentationFormat>全屏显示(16:9)</PresentationFormat>
  <Paragraphs>49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转换流</vt:lpstr>
      <vt:lpstr>范例：实现输出流转换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339</cp:revision>
  <dcterms:created xsi:type="dcterms:W3CDTF">2015-01-02T11:02:54Z</dcterms:created>
  <dcterms:modified xsi:type="dcterms:W3CDTF">2017-02-08T05:12:02Z</dcterms:modified>
</cp:coreProperties>
</file>