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497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java.io.FileInputStream;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java.io.InputStream;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 =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取得拷贝开始的时间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(args.length != 2)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初始化参数不足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命令执行错误！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程序退出执行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如果输入参数正确了，那么应该进行源文件有效性的验证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 inFile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File(args[0])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第一个为源文件路径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(!inFile.exists())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源文件不存在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源文件不存在，请确认执行路径。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程序退出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如果此时源文件正确，那么就需要定义输出文件，同时要考虑到输出文件有目录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 outFile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File(args[1])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(!outFile.getParentFile().exists())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输出文件路径不存在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outFile.getParentFile().mkdirs()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实现文件内容的拷贝，分别定义输出流与输入流对象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InputStream input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FileInputStream(inFile)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OutputStream output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FileOutputStream(outFile)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0 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保存每次读取的数据长度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[]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[1024]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每次读取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个字节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将每次读取进来的数据保存在字节数组里面，并且返回读取的个数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((temp = input.read(data)) != -1)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循环读取数据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output.write(data, 0, temp);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input.close();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output.close();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=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取得操作结束时间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拷贝所花费的时间：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(end - start));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文件拷贝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案例开发要求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现在要求实现一个文件的拷贝操作，在拷贝的过程中利用初始化参数设置拷贝的源路径与目标路径，同时在本程序执行时可以拷贝任何的文件，例如：图片、视频、文本</a:t>
            </a:r>
            <a:r>
              <a:rPr lang="zh-CN" altLang="en-US" smtClean="0"/>
              <a:t>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对于此时的要求首先必须确认要使用何种数据流进行操作，由于程序要求可以拷贝任意类型的文件，所以很明显必须利用字节流（</a:t>
            </a:r>
            <a:r>
              <a:rPr lang="en-US" smtClean="0"/>
              <a:t>InputStream</a:t>
            </a:r>
            <a:r>
              <a:rPr lang="zh-CN" altLang="en-US" smtClean="0"/>
              <a:t>、</a:t>
            </a:r>
            <a:r>
              <a:rPr lang="en-US" smtClean="0"/>
              <a:t>OutputStream</a:t>
            </a:r>
            <a:r>
              <a:rPr lang="zh-CN" altLang="en-US" smtClean="0"/>
              <a:t>）类完成，而对于具体的拷贝操作实现，就有两种</a:t>
            </a:r>
            <a:r>
              <a:rPr lang="zh-CN" altLang="en-US" smtClean="0"/>
              <a:t>做法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做法一：</a:t>
            </a:r>
            <a:r>
              <a:rPr lang="zh-CN" altLang="en-US" smtClean="0"/>
              <a:t>将所有的文件内容一次性读取到程序之中，而后一次性输出。但是这种实现方式有一个缺陷：如果要读取的文件量过大，就会造成程序的</a:t>
            </a:r>
            <a:r>
              <a:rPr lang="zh-CN" altLang="en-US" smtClean="0"/>
              <a:t>崩溃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做法二：</a:t>
            </a:r>
            <a:r>
              <a:rPr lang="zh-CN" altLang="en-US" smtClean="0"/>
              <a:t>采用边读边的操作方式，每次从源文件输入流中读取部分数据，而后将这部分数据交给输出流输出，这样的做法不会占用较大的内存空间，但是会适当损耗一些时间（可以通过限制文件大小来避免此类问题）。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实现文件</a:t>
            </a:r>
            <a:r>
              <a:rPr lang="zh-CN" altLang="en-US" smtClean="0"/>
              <a:t>拷贝</a:t>
            </a:r>
            <a:r>
              <a:rPr lang="zh-CN" altLang="en-US" smtClean="0"/>
              <a:t>操作</a:t>
            </a:r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928676"/>
            <a:ext cx="4500594" cy="363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376</Words>
  <PresentationFormat>全屏显示(16:9)</PresentationFormat>
  <Paragraphs>62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案例开发要求</vt:lpstr>
      <vt:lpstr>范例：实现文件拷贝操作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343</cp:revision>
  <dcterms:created xsi:type="dcterms:W3CDTF">2015-01-02T11:02:54Z</dcterms:created>
  <dcterms:modified xsi:type="dcterms:W3CDTF">2017-02-08T05:15:35Z</dcterms:modified>
</cp:coreProperties>
</file>