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字符编码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计算机中所有的信息组成都是二进制数据，那么所有能够描述出的中文文字都是经过处理后的结果。在计算机的世界里，所有的语言文字都会使用编码来进行描述，例如：最常见的编码是</a:t>
            </a:r>
            <a:r>
              <a:rPr lang="en-US" smtClean="0"/>
              <a:t>ASC II</a:t>
            </a:r>
            <a:r>
              <a:rPr lang="zh-CN" altLang="en-US" smtClean="0"/>
              <a:t>码。在实际的工作里面最为常见的几种编码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GBK</a:t>
            </a:r>
            <a:r>
              <a:rPr lang="zh-CN" altLang="en-US" smtClean="0"/>
              <a:t>、</a:t>
            </a:r>
            <a:r>
              <a:rPr lang="en-US" smtClean="0"/>
              <a:t>GB2312</a:t>
            </a:r>
            <a:r>
              <a:rPr lang="zh-CN" altLang="en-US" smtClean="0"/>
              <a:t>：中文的国标编码，其中</a:t>
            </a:r>
            <a:r>
              <a:rPr lang="en-US" smtClean="0"/>
              <a:t>GBK</a:t>
            </a:r>
            <a:r>
              <a:rPr lang="zh-CN" altLang="en-US" smtClean="0"/>
              <a:t>包含有简体中文与繁体中文两种，而</a:t>
            </a:r>
            <a:r>
              <a:rPr lang="en-US" smtClean="0"/>
              <a:t>GB2312</a:t>
            </a:r>
            <a:r>
              <a:rPr lang="zh-CN" altLang="en-US" smtClean="0"/>
              <a:t>只包含</a:t>
            </a:r>
            <a:r>
              <a:rPr lang="zh-CN" altLang="en-US" smtClean="0"/>
              <a:t>简体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ISO8859-1</a:t>
            </a:r>
            <a:r>
              <a:rPr lang="zh-CN" altLang="en-US" smtClean="0"/>
              <a:t>：是国际编码，可以描述任何的文字信息（中文需要转码</a:t>
            </a:r>
            <a:r>
              <a:rPr lang="zh-CN" altLang="en-US" smtClean="0"/>
              <a:t>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UNICODE</a:t>
            </a:r>
            <a:r>
              <a:rPr lang="zh-CN" altLang="en-US" smtClean="0"/>
              <a:t>：是十六进制编码，但是在传递字符信息是会造成传输的数据</a:t>
            </a:r>
            <a:r>
              <a:rPr lang="zh-CN" altLang="en-US" smtClean="0"/>
              <a:t>较大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UTF</a:t>
            </a:r>
            <a:r>
              <a:rPr lang="zh-CN" altLang="en-US" smtClean="0"/>
              <a:t>编码（</a:t>
            </a:r>
            <a:r>
              <a:rPr lang="en-US" smtClean="0"/>
              <a:t>Unicode Transformation Format</a:t>
            </a:r>
            <a:r>
              <a:rPr lang="zh-CN" altLang="en-US" smtClean="0"/>
              <a:t>）：是一种</a:t>
            </a:r>
            <a:r>
              <a:rPr lang="en-US" smtClean="0"/>
              <a:t>UNICODE</a:t>
            </a:r>
            <a:r>
              <a:rPr lang="zh-CN" altLang="en-US" smtClean="0"/>
              <a:t>的可变长度编码，常见的编码为</a:t>
            </a:r>
            <a:r>
              <a:rPr lang="en-US" smtClean="0"/>
              <a:t>UTF-8</a:t>
            </a:r>
            <a:r>
              <a:rPr lang="zh-CN" altLang="en-US" smtClean="0"/>
              <a:t>编码</a:t>
            </a:r>
            <a:r>
              <a:rPr lang="zh-CN" altLang="en-US" smtClean="0"/>
              <a:t>；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取得当前系统中的环境属性中的</a:t>
            </a:r>
            <a:r>
              <a:rPr lang="zh-CN" altLang="en-US" smtClean="0"/>
              <a:t>文件</a:t>
            </a:r>
            <a:r>
              <a:rPr lang="zh-CN" altLang="en-US" smtClean="0"/>
              <a:t>编码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86808" cy="2500330"/>
        </p:xfrm>
        <a:graphic>
          <a:graphicData uri="http://schemas.openxmlformats.org/drawingml/2006/table">
            <a:tbl>
              <a:tblPr/>
              <a:tblGrid>
                <a:gridCol w="1600900"/>
                <a:gridCol w="6685908"/>
              </a:tblGrid>
              <a:tr h="194470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getProperties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().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list(System.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列出全部系统属性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56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file.encoding=GBK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（其他输出结果省略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...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程序出现乱码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00180"/>
          <a:ext cx="8215370" cy="2928958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2928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"mldn.txt"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OutputStream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FileOutputStream(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强制改变文字的编码，此操作可以通过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getBytes()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方法实现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.getBytes(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"ISO8859-1"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351</Words>
  <PresentationFormat>全屏显示(16:9)</PresentationFormat>
  <Paragraphs>46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字符编码</vt:lpstr>
      <vt:lpstr>范例：取得当前系统中的环境属性中的文件编码</vt:lpstr>
      <vt:lpstr>范例：程序出现乱码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347</cp:revision>
  <dcterms:created xsi:type="dcterms:W3CDTF">2015-01-02T11:02:54Z</dcterms:created>
  <dcterms:modified xsi:type="dcterms:W3CDTF">2017-02-08T05:22:19Z</dcterms:modified>
</cp:coreProperties>
</file>