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内存流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在流的操作中除了进行文件的输入与输出操作之外，也可以针对于内存进行同样的操作。假设说现在某一种应用，需要进行</a:t>
            </a:r>
            <a:r>
              <a:rPr lang="en-US" smtClean="0"/>
              <a:t>IO</a:t>
            </a:r>
            <a:r>
              <a:rPr lang="zh-CN" altLang="en-US" smtClean="0"/>
              <a:t>操作，但是又不希望在磁盘上产生一些文件的时候，就可以将内存当作一个临时文件进行操作。在</a:t>
            </a:r>
            <a:r>
              <a:rPr lang="en-US" smtClean="0"/>
              <a:t>Java</a:t>
            </a:r>
            <a:r>
              <a:rPr lang="zh-CN" altLang="en-US" smtClean="0"/>
              <a:t>中，针对于内存操作提供有两</a:t>
            </a:r>
            <a:r>
              <a:rPr lang="zh-CN" altLang="en-US" smtClean="0"/>
              <a:t>组</a:t>
            </a:r>
            <a:r>
              <a:rPr lang="zh-CN" altLang="en-US" smtClean="0"/>
              <a:t>类：</a:t>
            </a:r>
            <a:endParaRPr lang="en-US" altLang="zh-CN" smtClean="0"/>
          </a:p>
          <a:p>
            <a:pPr lvl="1"/>
            <a:r>
              <a:rPr lang="zh-CN" altLang="en-US" b="1" smtClean="0"/>
              <a:t>字节内存流：</a:t>
            </a:r>
            <a:r>
              <a:rPr lang="en-US" smtClean="0"/>
              <a:t>ByteArrayInputStream</a:t>
            </a:r>
            <a:r>
              <a:rPr lang="zh-CN" altLang="en-US" smtClean="0"/>
              <a:t>（内存字节输入流）、</a:t>
            </a:r>
            <a:r>
              <a:rPr lang="en-US" smtClean="0"/>
              <a:t>ByteArrayOutputStream</a:t>
            </a:r>
            <a:r>
              <a:rPr lang="zh-CN" altLang="en-US" smtClean="0"/>
              <a:t>（内存字节输出流</a:t>
            </a:r>
            <a:r>
              <a:rPr lang="zh-CN" altLang="en-US" smtClean="0"/>
              <a:t>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字符内存流：</a:t>
            </a:r>
            <a:r>
              <a:rPr lang="en-US" smtClean="0"/>
              <a:t>CharArrayReader</a:t>
            </a:r>
            <a:r>
              <a:rPr lang="zh-CN" altLang="en-US" smtClean="0"/>
              <a:t>（内存字符输入流）、</a:t>
            </a:r>
            <a:r>
              <a:rPr lang="en-US" smtClean="0"/>
              <a:t>CharArrayWriter</a:t>
            </a:r>
            <a:r>
              <a:rPr lang="zh-CN" altLang="en-US" smtClean="0"/>
              <a:t>（内存字符输出流）。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实现一个小写字母转大写字母的操作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52576"/>
          <a:ext cx="8572560" cy="3048000"/>
        </p:xfrm>
        <a:graphic>
          <a:graphicData uri="http://schemas.openxmlformats.org/drawingml/2006/table">
            <a:tbl>
              <a:tblPr/>
              <a:tblGrid>
                <a:gridCol w="1656103"/>
                <a:gridCol w="6916457"/>
              </a:tblGrid>
              <a:tr h="25754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 &amp; www.MLDN.cn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要求被转换的字符串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本次将通过内存操作流实现转换。先将数据保存在内存流里面，而后从里面取出每一个数据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将所有要读取的数据设置到内存输入流之中，本次利用向上转型为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类实例化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InputStream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ByteArrayInputStream(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.getBytes());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为了能够将所有的内存流数据取出，可以使用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ByteArrayOutputStream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OutputStream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ByteArrayOutputStream();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读取每一个字节数据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经过此次循环之后，所有的数据都将保存在内存输出流对象之中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.read()) != -1) 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每次读取一个数据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将读取进来的数据转换为大写字母，利用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Character.toUpperCase()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可以保证只转换字母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.write(Character.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toUpperCase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字节输出流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93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 &amp; WWW.MLDN.CN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内存流操作</a:t>
            </a:r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015" y="785800"/>
            <a:ext cx="4562447" cy="379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实现文件的合并读取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417334"/>
          <a:ext cx="7929618" cy="3154680"/>
        </p:xfrm>
        <a:graphic>
          <a:graphicData uri="http://schemas.openxmlformats.org/drawingml/2006/table">
            <a:tbl>
              <a:tblPr/>
              <a:tblGrid>
                <a:gridCol w="1531897"/>
                <a:gridCol w="6397721"/>
              </a:tblGrid>
              <a:tr h="243615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异常简化处理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infoa.txt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文件路径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infob.txt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文件路径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FileInputStream(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FileInputStream(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fileB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ByteArrayOutputStream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ByteArrayOutputStream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内存输出流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每次读取一个字节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.read()) != -1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循环读取数据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将数据保存到输出流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.read()) != -1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循环读取数据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将数据保存到输出流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现在所有的内容都保存在了内存输出流里面，所有的内容变为字节数组取出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.toByteArray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取出全部数据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String(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字节转换为字符串输出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843" marR="398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1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843" marR="398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优拓教育：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IT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训练营：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843" marR="398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309</Words>
  <PresentationFormat>全屏显示(16:9)</PresentationFormat>
  <Paragraphs>68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内存流</vt:lpstr>
      <vt:lpstr>范例：实现一个小写字母转大写字母的操作</vt:lpstr>
      <vt:lpstr>内存流操作</vt:lpstr>
      <vt:lpstr>范例：实现文件的合并读取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350</cp:revision>
  <dcterms:created xsi:type="dcterms:W3CDTF">2015-01-02T11:02:54Z</dcterms:created>
  <dcterms:modified xsi:type="dcterms:W3CDTF">2017-02-08T05:28:28Z</dcterms:modified>
</cp:coreProperties>
</file>