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72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com.yootk.demo;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java.io.File;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java.io.FileOutputStream;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java.io.IOException;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java.io.OutputStream;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PrintUtil {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实现专门的输出操作功能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OutputStream output ;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输出只能够依靠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OutputStream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/**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输出流的输出目标要通过构造方法传递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@param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output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*/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PrintUtil(OutputStream output)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.output = output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print(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x) {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输出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型数据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.print(String.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valueOf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(x));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调用本类字符串的输出方法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print(String x)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采用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OutputStream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类中定义的方法，将字符串转变为字节数组后输出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.output.write(x.getBytes());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(IOException 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e.printStackTrace();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print(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x) {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输出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型书距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.print(String.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valueOf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println(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x) {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输出数据后换行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.println(String.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valueOf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println(String x) {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输出数据后换行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.print(x.concat("\n"));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println(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x) {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.println(String.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valueOf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close() {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输出流关闭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.output.close();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(IOException 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e.printStackTrace();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TestDemo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main(String[] args)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 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此处直接抛出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PrintUtil pu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PrintUtil(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FileOutputStream(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File("d:"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+ File.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separator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"yootk.txt")));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pu.print("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优拓教育：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pu.println("www.yootk.com");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pu.println(1 + 1);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pu.println(1.1 + 1.1);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pu.close();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2A7D0-3C33-4392-8B18-F6D42A276B0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打印</a:t>
            </a:r>
            <a:r>
              <a:rPr lang="zh-CN" altLang="en-US" smtClean="0"/>
              <a:t>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mtClean="0"/>
              <a:t>掌握</a:t>
            </a:r>
            <a:r>
              <a:rPr lang="en-US" smtClean="0"/>
              <a:t>java.io</a:t>
            </a:r>
            <a:r>
              <a:rPr lang="zh-CN" altLang="en-US" smtClean="0"/>
              <a:t>包中类的继承关系；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File</a:t>
            </a:r>
            <a:r>
              <a:rPr lang="zh-CN" altLang="en-US" smtClean="0"/>
              <a:t>类的使用，并且可以通过</a:t>
            </a:r>
            <a:r>
              <a:rPr lang="en-US" smtClean="0"/>
              <a:t>File</a:t>
            </a:r>
            <a:r>
              <a:rPr lang="zh-CN" altLang="en-US" smtClean="0"/>
              <a:t>类进行文件的创建、删除、文件夹的列表等操作；</a:t>
            </a:r>
            <a:endParaRPr lang="en-US" altLang="zh-CN" smtClean="0"/>
          </a:p>
          <a:p>
            <a:r>
              <a:rPr lang="zh-CN" altLang="en-US" smtClean="0"/>
              <a:t>掌握字节流或字符流操作文件内容并区分出字节流与字符流的区别；</a:t>
            </a:r>
            <a:endParaRPr lang="en-US" altLang="zh-CN" smtClean="0"/>
          </a:p>
          <a:p>
            <a:r>
              <a:rPr lang="zh-CN" altLang="en-US" smtClean="0"/>
              <a:t>掌握内存操作操作流的使用；</a:t>
            </a:r>
            <a:endParaRPr lang="en-US" altLang="zh-CN" smtClean="0"/>
          </a:p>
          <a:p>
            <a:r>
              <a:rPr lang="zh-CN" altLang="en-US" smtClean="0"/>
              <a:t>掌握对象序列化的作用以及</a:t>
            </a:r>
            <a:r>
              <a:rPr lang="en-US" smtClean="0"/>
              <a:t>Serializable</a:t>
            </a:r>
            <a:r>
              <a:rPr lang="zh-CN" altLang="en-US" smtClean="0"/>
              <a:t>接口、</a:t>
            </a:r>
            <a:r>
              <a:rPr lang="en-US" smtClean="0"/>
              <a:t>transient</a:t>
            </a:r>
            <a:r>
              <a:rPr lang="zh-CN" altLang="en-US" smtClean="0"/>
              <a:t>关键字的使用。</a:t>
            </a:r>
            <a:endParaRPr lang="en-US" altLang="zh-CN" smtClean="0"/>
          </a:p>
          <a:p>
            <a:r>
              <a:rPr lang="zh-CN" altLang="en-US" smtClean="0"/>
              <a:t>掌握打印流及扫描流的使用；</a:t>
            </a:r>
            <a:endParaRPr lang="en-US" altLang="zh-CN" smtClean="0"/>
          </a:p>
          <a:p>
            <a:r>
              <a:rPr lang="zh-CN" altLang="en-US" smtClean="0"/>
              <a:t>了解字符的主要编码类型及乱码产生原因；</a:t>
            </a:r>
            <a:endParaRPr lang="en-US" altLang="zh-CN" smtClean="0"/>
          </a:p>
          <a:p>
            <a:r>
              <a:rPr lang="zh-CN" altLang="en-US" smtClean="0"/>
              <a:t>了解</a:t>
            </a:r>
            <a:r>
              <a:rPr lang="en-US" smtClean="0"/>
              <a:t>System</a:t>
            </a:r>
            <a:r>
              <a:rPr lang="zh-CN" altLang="en-US" smtClean="0"/>
              <a:t>类对</a:t>
            </a:r>
            <a:r>
              <a:rPr lang="en-US" smtClean="0"/>
              <a:t>IO</a:t>
            </a:r>
            <a:r>
              <a:rPr lang="zh-CN" altLang="en-US" smtClean="0"/>
              <a:t>的支持：</a:t>
            </a:r>
            <a:r>
              <a:rPr lang="en-US" smtClean="0"/>
              <a:t>System.out</a:t>
            </a:r>
            <a:r>
              <a:rPr lang="zh-CN" altLang="en-US" smtClean="0"/>
              <a:t>、</a:t>
            </a:r>
            <a:r>
              <a:rPr lang="en-US" smtClean="0"/>
              <a:t>System.err</a:t>
            </a:r>
            <a:r>
              <a:rPr lang="zh-CN" altLang="en-US" smtClean="0"/>
              <a:t>、</a:t>
            </a:r>
            <a:r>
              <a:rPr lang="en-US" smtClean="0"/>
              <a:t>System.in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打印流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smtClean="0"/>
              <a:t>java.io</a:t>
            </a:r>
            <a:r>
              <a:rPr lang="zh-CN" altLang="en-US" smtClean="0"/>
              <a:t>包中</a:t>
            </a:r>
            <a:r>
              <a:rPr lang="en-US" smtClean="0"/>
              <a:t>OutputStream</a:t>
            </a:r>
            <a:r>
              <a:rPr lang="zh-CN" altLang="en-US" smtClean="0"/>
              <a:t>是进行输出操作的最核心控制类，但是利用</a:t>
            </a:r>
            <a:r>
              <a:rPr lang="en-US" smtClean="0"/>
              <a:t>OutputStream</a:t>
            </a:r>
            <a:r>
              <a:rPr lang="zh-CN" altLang="en-US" smtClean="0"/>
              <a:t>会存在有一个问题：所有的输出数据必须以字节类型的数据为主。也就是说如果现在要输出的数据是</a:t>
            </a:r>
            <a:r>
              <a:rPr lang="en-US" smtClean="0"/>
              <a:t>int</a:t>
            </a:r>
            <a:r>
              <a:rPr lang="zh-CN" altLang="en-US" smtClean="0"/>
              <a:t>（</a:t>
            </a:r>
            <a:r>
              <a:rPr lang="en-US" smtClean="0"/>
              <a:t>Integer</a:t>
            </a:r>
            <a:r>
              <a:rPr lang="zh-CN" altLang="en-US" smtClean="0"/>
              <a:t>）、</a:t>
            </a:r>
            <a:r>
              <a:rPr lang="en-US" smtClean="0"/>
              <a:t>double</a:t>
            </a:r>
            <a:r>
              <a:rPr lang="zh-CN" altLang="en-US" smtClean="0"/>
              <a:t>（</a:t>
            </a:r>
            <a:r>
              <a:rPr lang="en-US" smtClean="0"/>
              <a:t>Double</a:t>
            </a:r>
            <a:r>
              <a:rPr lang="zh-CN" altLang="en-US" smtClean="0"/>
              <a:t>）、</a:t>
            </a:r>
            <a:r>
              <a:rPr lang="en-US" smtClean="0"/>
              <a:t>java.util.Date</a:t>
            </a:r>
            <a:r>
              <a:rPr lang="zh-CN" altLang="en-US" smtClean="0"/>
              <a:t>等常用类型都需要将其转换为字节后才可以输出。为了解决这样的矛盾问题，在</a:t>
            </a:r>
            <a:r>
              <a:rPr lang="en-US" smtClean="0"/>
              <a:t>java.io</a:t>
            </a:r>
            <a:r>
              <a:rPr lang="zh-CN" altLang="en-US" smtClean="0"/>
              <a:t>包中又专门提供了一组打印流（字节打印流：</a:t>
            </a:r>
            <a:r>
              <a:rPr lang="en-US" smtClean="0"/>
              <a:t>PrintStream</a:t>
            </a:r>
            <a:r>
              <a:rPr lang="zh-CN" altLang="en-US" smtClean="0"/>
              <a:t>、字符打印流：</a:t>
            </a:r>
            <a:r>
              <a:rPr lang="en-US" smtClean="0"/>
              <a:t>PrintWriter</a:t>
            </a:r>
            <a:r>
              <a:rPr lang="zh-CN" altLang="en-US" smtClean="0"/>
              <a:t>）方便用户的输出操作。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打印流实现思想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smtClean="0"/>
              <a:t>java.io.OutputStream</a:t>
            </a:r>
            <a:r>
              <a:rPr lang="zh-CN" altLang="en-US" sz="1600" smtClean="0"/>
              <a:t>类主要是进行数据输出，所以如果要设计更加合适的打印流操作类，那么就必须可以解决</a:t>
            </a:r>
            <a:r>
              <a:rPr lang="en-US" sz="1600" smtClean="0"/>
              <a:t>OutputStream</a:t>
            </a:r>
            <a:r>
              <a:rPr lang="zh-CN" altLang="en-US" sz="1600" smtClean="0"/>
              <a:t>输出数据类型有限（只有</a:t>
            </a:r>
            <a:r>
              <a:rPr lang="en-US" sz="1600" smtClean="0"/>
              <a:t>byte</a:t>
            </a:r>
            <a:r>
              <a:rPr lang="zh-CN" altLang="en-US" sz="1600" smtClean="0"/>
              <a:t>类型）的问题，这个时候可以采用一种包装设计的模式，即：将</a:t>
            </a:r>
            <a:r>
              <a:rPr lang="en-US" sz="1600" smtClean="0"/>
              <a:t>OutputStream</a:t>
            </a:r>
            <a:r>
              <a:rPr lang="zh-CN" altLang="en-US" sz="1600" smtClean="0"/>
              <a:t>类利用其它类进行包装，并且在这个类中提供有各种常见数据类型的输出操作，这样用户在进行输出操作时就可以回避掉字节数据</a:t>
            </a:r>
            <a:r>
              <a:rPr lang="zh-CN" altLang="en-US" sz="1600" smtClean="0"/>
              <a:t>的</a:t>
            </a:r>
            <a:r>
              <a:rPr lang="zh-CN" altLang="en-US" sz="1600" smtClean="0"/>
              <a:t>操作。</a:t>
            </a:r>
            <a:endParaRPr lang="zh-CN" altLang="en-US" sz="16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2500312"/>
            <a:ext cx="4619628" cy="2231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打印流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428742"/>
            <a:ext cx="3357586" cy="3214710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OutputStream</a:t>
            </a:r>
            <a:r>
              <a:rPr lang="zh-CN" altLang="en-US" smtClean="0"/>
              <a:t>提供了核心的数据输出操作标准，但是为了更方便的实现输出操作，在</a:t>
            </a:r>
            <a:r>
              <a:rPr lang="en-US" smtClean="0"/>
              <a:t>java.io</a:t>
            </a:r>
            <a:r>
              <a:rPr lang="zh-CN" altLang="en-US" smtClean="0"/>
              <a:t>包中提供有两个数据打印流的操作类：</a:t>
            </a:r>
            <a:r>
              <a:rPr lang="en-US" smtClean="0"/>
              <a:t>PrintStream</a:t>
            </a:r>
            <a:r>
              <a:rPr lang="zh-CN" altLang="en-US" smtClean="0"/>
              <a:t>（打印字节流）、</a:t>
            </a:r>
            <a:r>
              <a:rPr lang="en-US" smtClean="0"/>
              <a:t>PrintWriter</a:t>
            </a:r>
            <a:r>
              <a:rPr lang="zh-CN" altLang="en-US" smtClean="0"/>
              <a:t>（打印字符流），以</a:t>
            </a:r>
            <a:r>
              <a:rPr lang="en-US" smtClean="0"/>
              <a:t>PrintStream</a:t>
            </a:r>
            <a:r>
              <a:rPr lang="zh-CN" altLang="en-US" smtClean="0"/>
              <a:t>类为例，此类的继承结构</a:t>
            </a:r>
            <a:r>
              <a:rPr lang="zh-CN" altLang="en-US" smtClean="0"/>
              <a:t>如</a:t>
            </a:r>
            <a:r>
              <a:rPr lang="zh-CN" altLang="en-US" smtClean="0"/>
              <a:t>图所</a:t>
            </a:r>
            <a:r>
              <a:rPr lang="zh-CN" altLang="en-US" smtClean="0"/>
              <a:t>示。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1643056"/>
            <a:ext cx="5168900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PrintStream</a:t>
            </a:r>
            <a:r>
              <a:rPr lang="zh-CN" altLang="en-US" smtClean="0"/>
              <a:t>类的常用操作方法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71618"/>
          <a:ext cx="8529676" cy="1219200"/>
        </p:xfrm>
        <a:graphic>
          <a:graphicData uri="http://schemas.openxmlformats.org/drawingml/2006/table">
            <a:tbl>
              <a:tblPr/>
              <a:tblGrid>
                <a:gridCol w="482812"/>
                <a:gridCol w="3782026"/>
                <a:gridCol w="724218"/>
                <a:gridCol w="354062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PrintStream(OutputStream out)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通过已有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OutputStream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确定输出目标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void print(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数据类型 参数名称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输出各种常见数据类型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void println(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数据类型 参数名称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输出各种常见数据类型，并追加一个换行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PrintStream</a:t>
            </a:r>
            <a:r>
              <a:rPr lang="zh-CN" altLang="en-US" smtClean="0"/>
              <a:t>类实现输出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500180"/>
          <a:ext cx="8572560" cy="3071834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0718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java.io.File;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java.io.FileOutputStream;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java.io.PrintStream;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此处直接抛出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PrintStream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类对象，本次利用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FileOutputStream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类实例化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PrintStream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PrintStream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pu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PrintStream(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FileOutputStream(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File(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"d:"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+ File.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separator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"yootk.txt"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pu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优拓教育：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pu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"www.yootk.com"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pu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.println(1 + 1);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pu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.println(1.1 + 1.1);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pu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.close();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PrintStream</a:t>
            </a:r>
            <a:r>
              <a:rPr lang="zh-CN" altLang="en-US" smtClean="0"/>
              <a:t>类的改进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rintStram</a:t>
            </a:r>
            <a:r>
              <a:rPr lang="zh-CN" altLang="en-US" smtClean="0"/>
              <a:t>类在最初设计时主要是为了弥补</a:t>
            </a:r>
            <a:r>
              <a:rPr lang="en-US" smtClean="0"/>
              <a:t>OutputStream</a:t>
            </a:r>
            <a:r>
              <a:rPr lang="zh-CN" altLang="en-US" smtClean="0"/>
              <a:t>输出类的功能不足，但是从</a:t>
            </a:r>
            <a:r>
              <a:rPr lang="en-US" smtClean="0"/>
              <a:t>JDK 1.5</a:t>
            </a:r>
            <a:r>
              <a:rPr lang="zh-CN" altLang="en-US" smtClean="0"/>
              <a:t>开始，为</a:t>
            </a:r>
            <a:r>
              <a:rPr lang="en-US" smtClean="0"/>
              <a:t>PrintStream</a:t>
            </a:r>
            <a:r>
              <a:rPr lang="zh-CN" altLang="en-US" smtClean="0"/>
              <a:t>增加了格式化输出的支持方法：</a:t>
            </a:r>
            <a:r>
              <a:rPr lang="en-US" smtClean="0"/>
              <a:t>public PrintStream printf(String format, Object... args)</a:t>
            </a:r>
            <a:r>
              <a:rPr lang="zh-CN" altLang="en-US" smtClean="0"/>
              <a:t>。利用这些方法可以使用像</a:t>
            </a:r>
            <a:r>
              <a:rPr lang="en-US" smtClean="0"/>
              <a:t>C</a:t>
            </a:r>
            <a:r>
              <a:rPr lang="zh-CN" altLang="en-US" smtClean="0"/>
              <a:t>语言那样的数据标记实现内容填充，常见的输出标记为：整数（</a:t>
            </a:r>
            <a:r>
              <a:rPr lang="en-US" smtClean="0"/>
              <a:t>%d</a:t>
            </a:r>
            <a:r>
              <a:rPr lang="zh-CN" altLang="en-US" smtClean="0"/>
              <a:t>）、字符串（</a:t>
            </a:r>
            <a:r>
              <a:rPr lang="en-US" smtClean="0"/>
              <a:t>%s</a:t>
            </a:r>
            <a:r>
              <a:rPr lang="zh-CN" altLang="en-US" smtClean="0"/>
              <a:t>）、小数（</a:t>
            </a:r>
            <a:r>
              <a:rPr lang="en-US" smtClean="0"/>
              <a:t>%m.nf</a:t>
            </a:r>
            <a:r>
              <a:rPr lang="zh-CN" altLang="en-US" smtClean="0"/>
              <a:t>）、字符（</a:t>
            </a:r>
            <a:r>
              <a:rPr lang="en-US" smtClean="0"/>
              <a:t>%c</a:t>
            </a:r>
            <a:r>
              <a:rPr lang="zh-CN" altLang="en-US" smtClean="0"/>
              <a:t>）。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格式化</a:t>
            </a:r>
            <a:r>
              <a:rPr lang="zh-CN" altLang="en-US" smtClean="0"/>
              <a:t>输出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428742"/>
          <a:ext cx="8572560" cy="3200400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1432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java.io.File;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java.io.FileOutputStream;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java.io.PrintStream;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 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此处直接抛出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name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李兴华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19;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double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score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59.95891023456;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PrintStream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pu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PrintStream(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FileOutputStream(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File(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"d:"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+ File.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separator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"yootk.txt"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pu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.printf(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姓名：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%s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，年龄：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%d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，成绩：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%5.2f"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name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score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pu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.close();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621</Words>
  <PresentationFormat>全屏显示(16:9)</PresentationFormat>
  <Paragraphs>130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李兴华Java培训系列课程</vt:lpstr>
      <vt:lpstr>本章学习目标</vt:lpstr>
      <vt:lpstr>打印流</vt:lpstr>
      <vt:lpstr>打印流实现思想</vt:lpstr>
      <vt:lpstr>打印流</vt:lpstr>
      <vt:lpstr>PrintStream类的常用操作方法</vt:lpstr>
      <vt:lpstr>范例：使用PrintStream类实现输出</vt:lpstr>
      <vt:lpstr>PrintStream类的改进</vt:lpstr>
      <vt:lpstr>范例：格式化输出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358</cp:revision>
  <dcterms:created xsi:type="dcterms:W3CDTF">2015-01-02T11:02:54Z</dcterms:created>
  <dcterms:modified xsi:type="dcterms:W3CDTF">2017-02-08T05:36:44Z</dcterms:modified>
</cp:coreProperties>
</file>