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>
        <p:scale>
          <a:sx n="75" d="100"/>
          <a:sy n="75" d="100"/>
        </p:scale>
        <p:origin x="-1236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字符缓冲区读取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缓冲区操作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为了可以进行完整数据的输入操作，最好的做法是采用缓冲区的方式对输入的数据进行暂存，而后程序可以利用输入流一次性读取内容，</a:t>
            </a:r>
            <a:r>
              <a:rPr lang="zh-CN" altLang="en-US" smtClean="0"/>
              <a:t>如</a:t>
            </a:r>
            <a:r>
              <a:rPr lang="zh-CN" altLang="en-US" smtClean="0"/>
              <a:t>图所</a:t>
            </a:r>
            <a:r>
              <a:rPr lang="zh-CN" altLang="en-US" smtClean="0"/>
              <a:t>示，这样就可以避免输入中文时的读取错乱问题。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243" y="2928940"/>
            <a:ext cx="6231037" cy="170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缓冲流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在</a:t>
            </a:r>
            <a:r>
              <a:rPr lang="en-US" sz="1800" smtClean="0"/>
              <a:t>java.io</a:t>
            </a:r>
            <a:r>
              <a:rPr lang="zh-CN" altLang="en-US" sz="1800" smtClean="0"/>
              <a:t>包中如果要使用缓冲区进行数据操作，提供有两种操作</a:t>
            </a:r>
            <a:r>
              <a:rPr lang="zh-CN" altLang="en-US" sz="1800" smtClean="0"/>
              <a:t>流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lvl="1"/>
            <a:r>
              <a:rPr lang="zh-CN" altLang="en-US" sz="1800" b="1" smtClean="0"/>
              <a:t>字符缓冲区流：</a:t>
            </a:r>
            <a:r>
              <a:rPr lang="en-US" sz="1800" smtClean="0"/>
              <a:t>BufferedReader</a:t>
            </a:r>
            <a:r>
              <a:rPr lang="zh-CN" altLang="en-US" sz="1800" smtClean="0"/>
              <a:t>、</a:t>
            </a:r>
            <a:r>
              <a:rPr lang="en-US" sz="1800" smtClean="0"/>
              <a:t>BufferedWriter</a:t>
            </a:r>
            <a:r>
              <a:rPr lang="zh-CN" altLang="en-US" sz="1800" smtClean="0"/>
              <a:t>；</a:t>
            </a:r>
            <a:endParaRPr lang="en-US" altLang="zh-CN" sz="1800" smtClean="0"/>
          </a:p>
          <a:p>
            <a:pPr lvl="1"/>
            <a:r>
              <a:rPr lang="zh-CN" altLang="en-US" sz="1800" b="1" smtClean="0"/>
              <a:t>字节缓冲区流：</a:t>
            </a:r>
            <a:r>
              <a:rPr lang="en-US" sz="1800" smtClean="0"/>
              <a:t>BufferedInputStream</a:t>
            </a:r>
            <a:r>
              <a:rPr lang="zh-CN" altLang="en-US" sz="1800" smtClean="0"/>
              <a:t>、</a:t>
            </a:r>
            <a:r>
              <a:rPr lang="en-US" sz="1800" smtClean="0"/>
              <a:t>BufferedOutputStream</a:t>
            </a:r>
            <a:r>
              <a:rPr lang="zh-CN" altLang="en-US" sz="1800" smtClean="0"/>
              <a:t>；</a:t>
            </a:r>
            <a:endParaRPr lang="en-US" altLang="zh-CN" sz="1800" smtClean="0"/>
          </a:p>
          <a:p>
            <a:r>
              <a:rPr lang="zh-CN" altLang="en-US" sz="1800" smtClean="0"/>
              <a:t>以上给出的四个操作类中，最为重要的就是</a:t>
            </a:r>
            <a:r>
              <a:rPr lang="en-US" sz="1800" smtClean="0"/>
              <a:t>BufferedReader</a:t>
            </a:r>
            <a:r>
              <a:rPr lang="zh-CN" altLang="en-US" sz="1800" smtClean="0"/>
              <a:t>类，此类是</a:t>
            </a:r>
            <a:r>
              <a:rPr lang="en-US" sz="1800" smtClean="0"/>
              <a:t>Reader</a:t>
            </a:r>
            <a:r>
              <a:rPr lang="zh-CN" altLang="en-US" sz="1800" smtClean="0"/>
              <a:t>的子类，属于字符缓冲输入流，而如果要处理中文数据，字符流是最方便的，</a:t>
            </a:r>
            <a:r>
              <a:rPr lang="en-US" sz="1800" smtClean="0"/>
              <a:t>BufferedReader</a:t>
            </a:r>
            <a:r>
              <a:rPr lang="zh-CN" altLang="en-US" sz="1800" smtClean="0"/>
              <a:t>类的常用方法</a:t>
            </a:r>
            <a:r>
              <a:rPr lang="zh-CN" altLang="en-US" sz="1800" smtClean="0"/>
              <a:t>如</a:t>
            </a:r>
            <a:r>
              <a:rPr lang="zh-CN" altLang="en-US" sz="1800" smtClean="0"/>
              <a:t>表所</a:t>
            </a:r>
            <a:r>
              <a:rPr lang="zh-CN" altLang="en-US" sz="1800" smtClean="0"/>
              <a:t>示。</a:t>
            </a:r>
            <a:endParaRPr lang="zh-CN" altLang="en-US" sz="1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3429006"/>
          <a:ext cx="8501122" cy="975360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BufferedReader(Reader in)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设置字符输入流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String readLine() throws IOException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读取一行数据，默认以“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\n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”为分隔符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字节输入流转字符缓冲输入流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如果要想使用</a:t>
            </a:r>
            <a:r>
              <a:rPr lang="en-US" sz="2000" smtClean="0"/>
              <a:t>BufferedReader</a:t>
            </a:r>
            <a:r>
              <a:rPr lang="zh-CN" altLang="en-US" sz="2000" smtClean="0"/>
              <a:t>类来处理</a:t>
            </a:r>
            <a:r>
              <a:rPr lang="en-US" sz="2000" smtClean="0"/>
              <a:t>System.in</a:t>
            </a:r>
            <a:r>
              <a:rPr lang="zh-CN" altLang="en-US" sz="2000" smtClean="0"/>
              <a:t>的操作就会出现一个问题，</a:t>
            </a:r>
            <a:r>
              <a:rPr lang="en-US" sz="2000" smtClean="0"/>
              <a:t>BufferedReader</a:t>
            </a:r>
            <a:r>
              <a:rPr lang="zh-CN" altLang="en-US" sz="2000" smtClean="0"/>
              <a:t>是</a:t>
            </a:r>
            <a:r>
              <a:rPr lang="en-US" sz="2000" smtClean="0"/>
              <a:t>Reader</a:t>
            </a:r>
            <a:r>
              <a:rPr lang="zh-CN" altLang="en-US" sz="2000" smtClean="0"/>
              <a:t>的子类，并且构造方法中也要接收</a:t>
            </a:r>
            <a:r>
              <a:rPr lang="en-US" sz="2000" smtClean="0"/>
              <a:t>Reader</a:t>
            </a:r>
            <a:r>
              <a:rPr lang="zh-CN" altLang="en-US" sz="2000" smtClean="0"/>
              <a:t>类型，而</a:t>
            </a:r>
            <a:r>
              <a:rPr lang="en-US" sz="2000" smtClean="0"/>
              <a:t>System.in</a:t>
            </a:r>
            <a:r>
              <a:rPr lang="zh-CN" altLang="en-US" sz="2000" smtClean="0"/>
              <a:t>是</a:t>
            </a:r>
            <a:r>
              <a:rPr lang="en-US" sz="2000" smtClean="0"/>
              <a:t>InputStream</a:t>
            </a:r>
            <a:r>
              <a:rPr lang="zh-CN" altLang="en-US" sz="2000" smtClean="0"/>
              <a:t>类型，所以此处就必须将</a:t>
            </a:r>
            <a:r>
              <a:rPr lang="en-US" sz="2000" smtClean="0"/>
              <a:t>InputStream</a:t>
            </a:r>
            <a:r>
              <a:rPr lang="zh-CN" altLang="en-US" sz="2000" smtClean="0"/>
              <a:t>类型转换为</a:t>
            </a:r>
            <a:r>
              <a:rPr lang="en-US" sz="2000" smtClean="0"/>
              <a:t>Reader</a:t>
            </a:r>
            <a:r>
              <a:rPr lang="zh-CN" altLang="en-US" sz="2000" smtClean="0"/>
              <a:t>类型，那么就可以利用</a:t>
            </a:r>
            <a:r>
              <a:rPr lang="en-US" sz="2000" smtClean="0"/>
              <a:t>InputStreamReader</a:t>
            </a:r>
            <a:r>
              <a:rPr lang="zh-CN" altLang="en-US" sz="2000" smtClean="0"/>
              <a:t>类来实现这一转换操作</a:t>
            </a:r>
            <a:endParaRPr lang="zh-CN" altLang="en-US" sz="200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071816"/>
            <a:ext cx="456406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键盘数据输入的标准格式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2926080"/>
        </p:xfrm>
        <a:graphic>
          <a:graphicData uri="http://schemas.openxmlformats.org/drawingml/2006/table">
            <a:tbl>
              <a:tblPr/>
              <a:tblGrid>
                <a:gridCol w="2018983"/>
                <a:gridCol w="6482139"/>
              </a:tblGrid>
              <a:tr h="247817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java.io.BufferedReader;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java.io.InputStreamReader;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System.in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InputStream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BufferedReader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的构造方法里面需要接收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Reader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InputStreamReader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将字节流对象变为字符流对象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BufferedReader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BufferedReader(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InputStreamReader(System.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请输入数据：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.readLine(); 				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以回车作为换行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输入的内容：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4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请输入数据：</a:t>
                      </a:r>
                      <a:r>
                        <a:rPr lang="zh-CN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优拓教育（</a:t>
                      </a:r>
                      <a:r>
                        <a:rPr lang="en-US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输入的内容：优拓教育（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判断输入内容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88772"/>
          <a:ext cx="8215370" cy="3154680"/>
        </p:xfrm>
        <a:graphic>
          <a:graphicData uri="http://schemas.openxmlformats.org/drawingml/2006/table">
            <a:tbl>
              <a:tblPr/>
              <a:tblGrid>
                <a:gridCol w="1587100"/>
                <a:gridCol w="6628270"/>
              </a:tblGrid>
              <a:tr h="242885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java.io.BufferedReader;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java.io.InputStreamReader;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BufferedReader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BufferedReader(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InputStreamReader(System.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编写一个循环的逻辑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判断标志位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请输入年龄：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.readLine();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以回车作为换行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.matches(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"\\d{1,3}"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{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输入数据由数字组成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年龄是：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Integer.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flag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退出循环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else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年龄输入错误，应该由数字所组成。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0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请输入年龄：</a:t>
                      </a:r>
                      <a:r>
                        <a:rPr lang="en-US" sz="9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年龄输入错误，应该由数字所组成。（错误提示后会让用户重新输入）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请输入年龄：</a:t>
                      </a:r>
                      <a:r>
                        <a:rPr lang="en-US" sz="9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15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年龄是：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程序执行流程</a:t>
            </a:r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768439"/>
            <a:ext cx="5572164" cy="387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读取文件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143272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java.io.BufferedReader;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java.io.FileReader;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"yootk.txt"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使用文件输入流实例化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BufferedReader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BufferedReader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BufferedReader(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FileReader(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接收输入数据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.readLine()) !=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读取数据并判断是否存在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输出读取内容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511</Words>
  <PresentationFormat>全屏显示(16:9)</PresentationFormat>
  <Paragraphs>97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李兴华Java培训系列课程</vt:lpstr>
      <vt:lpstr>本章学习目标</vt:lpstr>
      <vt:lpstr>缓冲区操作</vt:lpstr>
      <vt:lpstr>缓冲流</vt:lpstr>
      <vt:lpstr>字节输入流转字符缓冲输入流</vt:lpstr>
      <vt:lpstr>范例：键盘数据输入的标准格式</vt:lpstr>
      <vt:lpstr>范例：判断输入内容</vt:lpstr>
      <vt:lpstr>程序执行流程</vt:lpstr>
      <vt:lpstr>范例：读取文件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369</cp:revision>
  <dcterms:created xsi:type="dcterms:W3CDTF">2015-01-02T11:02:54Z</dcterms:created>
  <dcterms:modified xsi:type="dcterms:W3CDTF">2017-02-08T05:56:00Z</dcterms:modified>
</cp:coreProperties>
</file>