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72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>
        <p:scale>
          <a:sx n="75" d="100"/>
          <a:sy n="75" d="100"/>
        </p:scale>
        <p:origin x="-1236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Scanner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java.io</a:t>
            </a:r>
            <a:r>
              <a:rPr lang="zh-CN" altLang="en-US" smtClean="0"/>
              <a:t>包中类的继承关系；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File</a:t>
            </a:r>
            <a:r>
              <a:rPr lang="zh-CN" altLang="en-US" smtClean="0"/>
              <a:t>类的使用，并且可以通过</a:t>
            </a:r>
            <a:r>
              <a:rPr lang="en-US" smtClean="0"/>
              <a:t>File</a:t>
            </a:r>
            <a:r>
              <a:rPr lang="zh-CN" altLang="en-US" smtClean="0"/>
              <a:t>类进行文件的创建、删除、文件夹的列表等操作；</a:t>
            </a:r>
            <a:endParaRPr lang="en-US" altLang="zh-CN" smtClean="0"/>
          </a:p>
          <a:p>
            <a:r>
              <a:rPr lang="zh-CN" altLang="en-US" smtClean="0"/>
              <a:t>掌握字节流或字符流操作文件内容并区分出字节流与字符流的区别；</a:t>
            </a:r>
            <a:endParaRPr lang="en-US" altLang="zh-CN" smtClean="0"/>
          </a:p>
          <a:p>
            <a:r>
              <a:rPr lang="zh-CN" altLang="en-US" smtClean="0"/>
              <a:t>掌握内存操作操作流的使用；</a:t>
            </a:r>
            <a:endParaRPr lang="en-US" altLang="zh-CN" smtClean="0"/>
          </a:p>
          <a:p>
            <a:r>
              <a:rPr lang="zh-CN" altLang="en-US" smtClean="0"/>
              <a:t>掌握对象序列化的作用以及</a:t>
            </a:r>
            <a:r>
              <a:rPr lang="en-US" smtClean="0"/>
              <a:t>Serializable</a:t>
            </a:r>
            <a:r>
              <a:rPr lang="zh-CN" altLang="en-US" smtClean="0"/>
              <a:t>接口、</a:t>
            </a:r>
            <a:r>
              <a:rPr lang="en-US" smtClean="0"/>
              <a:t>transient</a:t>
            </a:r>
            <a:r>
              <a:rPr lang="zh-CN" altLang="en-US" smtClean="0"/>
              <a:t>关键字的使用。</a:t>
            </a:r>
            <a:endParaRPr lang="en-US" altLang="zh-CN" smtClean="0"/>
          </a:p>
          <a:p>
            <a:r>
              <a:rPr lang="zh-CN" altLang="en-US" smtClean="0"/>
              <a:t>掌握打印流及扫描流的使用；</a:t>
            </a:r>
            <a:endParaRPr lang="en-US" altLang="zh-CN" smtClean="0"/>
          </a:p>
          <a:p>
            <a:r>
              <a:rPr lang="zh-CN" altLang="en-US" smtClean="0"/>
              <a:t>了解字符的主要编码类型及乱码产生原因；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System</a:t>
            </a:r>
            <a:r>
              <a:rPr lang="zh-CN" altLang="en-US" smtClean="0"/>
              <a:t>类对</a:t>
            </a:r>
            <a:r>
              <a:rPr lang="en-US" smtClean="0"/>
              <a:t>IO</a:t>
            </a:r>
            <a:r>
              <a:rPr lang="zh-CN" altLang="en-US" smtClean="0"/>
              <a:t>的支持：</a:t>
            </a:r>
            <a:r>
              <a:rPr lang="en-US" smtClean="0"/>
              <a:t>System.out</a:t>
            </a:r>
            <a:r>
              <a:rPr lang="zh-CN" altLang="en-US" smtClean="0"/>
              <a:t>、</a:t>
            </a:r>
            <a:r>
              <a:rPr lang="en-US" smtClean="0"/>
              <a:t>System.err</a:t>
            </a:r>
            <a:r>
              <a:rPr lang="zh-CN" altLang="en-US" smtClean="0"/>
              <a:t>、</a:t>
            </a:r>
            <a:r>
              <a:rPr lang="en-US" smtClean="0"/>
              <a:t>System.in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Scanner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4857784" cy="3214710"/>
          </a:xfrm>
        </p:spPr>
        <p:txBody>
          <a:bodyPr/>
          <a:lstStyle/>
          <a:p>
            <a:r>
              <a:rPr lang="zh-CN" altLang="en-US" smtClean="0"/>
              <a:t>从</a:t>
            </a:r>
            <a:r>
              <a:rPr lang="en-US" smtClean="0"/>
              <a:t>JDK 1.5</a:t>
            </a:r>
            <a:r>
              <a:rPr lang="zh-CN" altLang="en-US" smtClean="0"/>
              <a:t>开始增加有一个</a:t>
            </a:r>
            <a:r>
              <a:rPr lang="en-US" smtClean="0"/>
              <a:t>java.util.Scanner</a:t>
            </a:r>
            <a:r>
              <a:rPr lang="zh-CN" altLang="en-US" smtClean="0"/>
              <a:t>的程序类，利用这个类可以方便的实现数据的输入操作，但是</a:t>
            </a:r>
            <a:r>
              <a:rPr lang="en-US" smtClean="0"/>
              <a:t>Scanner</a:t>
            </a:r>
            <a:r>
              <a:rPr lang="zh-CN" altLang="en-US" smtClean="0"/>
              <a:t>类并没有定义在</a:t>
            </a:r>
            <a:r>
              <a:rPr lang="en-US" smtClean="0"/>
              <a:t>java.io</a:t>
            </a:r>
            <a:r>
              <a:rPr lang="zh-CN" altLang="en-US" smtClean="0"/>
              <a:t>包中，而是定义在了</a:t>
            </a:r>
            <a:r>
              <a:rPr lang="en-US" smtClean="0"/>
              <a:t>java.util</a:t>
            </a:r>
            <a:r>
              <a:rPr lang="zh-CN" altLang="en-US" smtClean="0"/>
              <a:t>包中，所以此类是一个工具类，而此类的继承关系</a:t>
            </a:r>
            <a:r>
              <a:rPr lang="zh-CN" altLang="en-US" smtClean="0"/>
              <a:t>如</a:t>
            </a:r>
            <a:r>
              <a:rPr lang="zh-CN" altLang="en-US" smtClean="0"/>
              <a:t>图所</a:t>
            </a:r>
            <a:r>
              <a:rPr lang="zh-CN" altLang="en-US" smtClean="0"/>
              <a:t>示。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643188"/>
            <a:ext cx="3570288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</a:t>
            </a:r>
            <a:r>
              <a:rPr lang="zh-CN" altLang="en-US" smtClean="0"/>
              <a:t>类中的常用方法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857519"/>
        </p:xfrm>
        <a:graphic>
          <a:graphicData uri="http://schemas.openxmlformats.org/drawingml/2006/table">
            <a:tbl>
              <a:tblPr/>
              <a:tblGrid>
                <a:gridCol w="477152"/>
                <a:gridCol w="3737690"/>
                <a:gridCol w="715728"/>
                <a:gridCol w="3499114"/>
              </a:tblGrid>
              <a:tr h="4082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Scanner(InputStream source)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接收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InputStream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输入流对象，此为输入源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hasNext()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判断是否有数据输入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next()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取出输入数据，以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形式返回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hasNextXxx()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判断是否有指定类型数据存在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nextXxx()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取出指定数据类型的数据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Scanner useDelimiter(String pattern)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设置读取的分隔符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</a:t>
            </a:r>
            <a:r>
              <a:rPr lang="en-US" smtClean="0"/>
              <a:t>Scanner</a:t>
            </a:r>
            <a:r>
              <a:rPr lang="zh-CN" altLang="en-US" smtClean="0"/>
              <a:t>实现键盘数据输入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358246" cy="2560320"/>
        </p:xfrm>
        <a:graphic>
          <a:graphicData uri="http://schemas.openxmlformats.org/drawingml/2006/table">
            <a:tbl>
              <a:tblPr/>
              <a:tblGrid>
                <a:gridCol w="1863521"/>
                <a:gridCol w="649472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java.util.Scanner;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Scanner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Scanner(System.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准备接收键盘输入数据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请输入内容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提示信息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.hasNext())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是否有输入数据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输入内容：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存在内容则输出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请输入内容：</a:t>
                      </a:r>
                      <a:r>
                        <a:rPr lang="zh-CN" sz="12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极限</a:t>
                      </a:r>
                      <a:r>
                        <a:rPr lang="en-US" sz="12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IT</a:t>
                      </a:r>
                      <a:r>
                        <a:rPr lang="zh-CN" sz="12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训练营，</a:t>
                      </a:r>
                      <a:r>
                        <a:rPr lang="en-US" sz="12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输入内容：极限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IT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训练营，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输入一个数字 </a:t>
            </a:r>
            <a:r>
              <a:rPr lang="en-US" altLang="zh-CN" smtClean="0"/>
              <a:t>——</a:t>
            </a:r>
            <a:r>
              <a:rPr lang="en-US" smtClean="0"/>
              <a:t> </a:t>
            </a:r>
            <a:r>
              <a:rPr lang="en-US" smtClean="0"/>
              <a:t>double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54483"/>
          <a:ext cx="8501122" cy="2903217"/>
        </p:xfrm>
        <a:graphic>
          <a:graphicData uri="http://schemas.openxmlformats.org/drawingml/2006/table">
            <a:tbl>
              <a:tblPr/>
              <a:tblGrid>
                <a:gridCol w="2526277"/>
                <a:gridCol w="5974845"/>
              </a:tblGrid>
              <a:tr h="22920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java.util.Scanner;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Scanner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Scanner(System.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in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准备接收键盘输入数据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请输入成绩：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.hasNextDouble()) { 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表示输入的是一个小数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score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.nextDouble();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省略了转型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输入内容：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score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表示输入的不是一个小数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输入的不是数字，错误！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6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程序执行结果（输入错误）：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请输入成绩：</a:t>
                      </a:r>
                      <a:r>
                        <a:rPr lang="en-US" sz="10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jixianit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输入的不是数字，错误！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6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程序执行结果（输入正确）：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请输入成绩：</a:t>
                      </a:r>
                      <a:r>
                        <a:rPr lang="en-US" sz="10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100.0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输入内容：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100.0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正则验证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7820"/>
          <a:ext cx="8501122" cy="2849880"/>
        </p:xfrm>
        <a:graphic>
          <a:graphicData uri="http://schemas.openxmlformats.org/drawingml/2006/table">
            <a:tbl>
              <a:tblPr/>
              <a:tblGrid>
                <a:gridCol w="1511370"/>
                <a:gridCol w="698975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java.util.Scanner;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Scanner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Scanner(System.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in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准备接收键盘输入数据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请输入生日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提示文字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"\\d{4}-\\d{2}-\\d{2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}"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正则验证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"\\d{4}-\\d{2}-\\d{2}"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输入内容：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数据格式错误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输入的生日格式错误！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请输入生日：</a:t>
                      </a:r>
                      <a:r>
                        <a:rPr lang="en-US" sz="1100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1987-09-15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输入内容：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1987-09-15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读取文件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3143272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java.io.FileInputStream;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java.util.Scanner;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Scanner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Scanner(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FileInputStream(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yootk.txt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设置读取的文件输入流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.useDelimiter(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"\n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设置读取的分隔符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循环读取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.next());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直接输出读取数据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431</Words>
  <PresentationFormat>全屏显示(16:9)</PresentationFormat>
  <Paragraphs>120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李兴华Java培训系列课程</vt:lpstr>
      <vt:lpstr>本章学习目标</vt:lpstr>
      <vt:lpstr>Scanner</vt:lpstr>
      <vt:lpstr>Scanner类中的常用方法</vt:lpstr>
      <vt:lpstr>范例：利用Scanner实现键盘数据输入</vt:lpstr>
      <vt:lpstr>范例：输入一个数字 —— double</vt:lpstr>
      <vt:lpstr>范例：正则验证</vt:lpstr>
      <vt:lpstr>范例：读取文件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374</cp:revision>
  <dcterms:created xsi:type="dcterms:W3CDTF">2015-01-02T11:02:54Z</dcterms:created>
  <dcterms:modified xsi:type="dcterms:W3CDTF">2017-02-08T06:02:32Z</dcterms:modified>
</cp:coreProperties>
</file>