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网络编程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了解网络程序开发的主要</a:t>
            </a:r>
            <a:r>
              <a:rPr lang="zh-CN" altLang="en-US" smtClean="0"/>
              <a:t>模式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TCP</a:t>
            </a:r>
            <a:r>
              <a:rPr lang="zh-CN" altLang="en-US" smtClean="0"/>
              <a:t>程序的基本实现；</a:t>
            </a:r>
            <a:endParaRPr lang="en-US" altLang="zh-CN" smtClean="0"/>
          </a:p>
          <a:p>
            <a:r>
              <a:rPr lang="zh-CN" altLang="en-US" smtClean="0"/>
              <a:t>了解多线程与网络编程的操作关系。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网络编程的核心意义在于不同的电脑主机之间进行的数据交互，但是在</a:t>
            </a:r>
            <a:r>
              <a:rPr lang="en-US" smtClean="0"/>
              <a:t>Java</a:t>
            </a:r>
            <a:r>
              <a:rPr lang="zh-CN" altLang="en-US" smtClean="0"/>
              <a:t>中将这一概念又进一步进行了简化，即：</a:t>
            </a:r>
            <a:r>
              <a:rPr lang="en-US" smtClean="0"/>
              <a:t>Java</a:t>
            </a:r>
            <a:r>
              <a:rPr lang="zh-CN" altLang="en-US" smtClean="0"/>
              <a:t>是以</a:t>
            </a:r>
            <a:r>
              <a:rPr lang="en-US" smtClean="0"/>
              <a:t>JVM</a:t>
            </a:r>
            <a:r>
              <a:rPr lang="zh-CN" altLang="en-US" smtClean="0"/>
              <a:t>进程划分网络的（可能一台或多台电脑上会同时运行多个</a:t>
            </a:r>
            <a:r>
              <a:rPr lang="en-US" smtClean="0"/>
              <a:t>JVM</a:t>
            </a:r>
            <a:r>
              <a:rPr lang="zh-CN" altLang="en-US" smtClean="0"/>
              <a:t>，那么这些不同的</a:t>
            </a:r>
            <a:r>
              <a:rPr lang="en-US" smtClean="0"/>
              <a:t>JVM</a:t>
            </a:r>
            <a:r>
              <a:rPr lang="zh-CN" altLang="en-US" smtClean="0"/>
              <a:t>彼此都是一台主机），不同的</a:t>
            </a:r>
            <a:r>
              <a:rPr lang="en-US" smtClean="0"/>
              <a:t>JVM</a:t>
            </a:r>
            <a:r>
              <a:rPr lang="zh-CN" altLang="en-US" smtClean="0"/>
              <a:t>进程表示不同的主机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286130"/>
            <a:ext cx="491490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网络编程分类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网络编程的实质意义在于数据的交互，而在这一交互过程之中一定就会分为服务器端与客户端，而这两端的开发就会存在有以下两种</a:t>
            </a:r>
            <a:r>
              <a:rPr lang="zh-CN" altLang="en-US" smtClean="0"/>
              <a:t>模式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形式一：</a:t>
            </a:r>
            <a:r>
              <a:rPr lang="en-US" smtClean="0"/>
              <a:t>C/S</a:t>
            </a:r>
            <a:r>
              <a:rPr lang="zh-CN" altLang="en-US" smtClean="0"/>
              <a:t>结构（</a:t>
            </a:r>
            <a:r>
              <a:rPr lang="en-US" smtClean="0"/>
              <a:t>Client / Server</a:t>
            </a:r>
            <a:r>
              <a:rPr lang="zh-CN" altLang="en-US" smtClean="0"/>
              <a:t>），此类模式的开发一般要编写两套程序，一套是客户端代码，另外一套属于服务器端代码。由于需要有编写程序，所以对于开发以及维护的成本较高。但是由于其使用的是自己的连接端口与交换协议，所以安全性比较高。而</a:t>
            </a:r>
            <a:r>
              <a:rPr lang="en-US" smtClean="0"/>
              <a:t>C/S</a:t>
            </a:r>
            <a:r>
              <a:rPr lang="zh-CN" altLang="en-US" smtClean="0"/>
              <a:t>结构程序的开发分为两种：</a:t>
            </a:r>
            <a:r>
              <a:rPr lang="en-US" smtClean="0"/>
              <a:t>TCP</a:t>
            </a:r>
            <a:r>
              <a:rPr lang="zh-CN" altLang="en-US" smtClean="0"/>
              <a:t>（传输控制协议，可靠的传输）、</a:t>
            </a:r>
            <a:r>
              <a:rPr lang="en-US" smtClean="0"/>
              <a:t>UDP</a:t>
            </a:r>
            <a:r>
              <a:rPr lang="zh-CN" altLang="en-US" smtClean="0"/>
              <a:t>（数据报协议</a:t>
            </a:r>
            <a:r>
              <a:rPr lang="zh-CN" altLang="en-US" smtClean="0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b="1" smtClean="0"/>
              <a:t>形式二：</a:t>
            </a:r>
            <a:r>
              <a:rPr lang="en-US" smtClean="0"/>
              <a:t>B/S</a:t>
            </a:r>
            <a:r>
              <a:rPr lang="zh-CN" altLang="en-US" smtClean="0"/>
              <a:t>结构（</a:t>
            </a:r>
            <a:r>
              <a:rPr lang="en-US" smtClean="0"/>
              <a:t>Browser / Server</a:t>
            </a:r>
            <a:r>
              <a:rPr lang="zh-CN" altLang="en-US" smtClean="0"/>
              <a:t>），不再单独开发客户端代码，只开发一套服务器端程序，客户端将利用浏览器进行访问，这种模式只需要开发一套程序，但是安全性不高，因为使用的是公共的</a:t>
            </a:r>
            <a:r>
              <a:rPr lang="en-US" smtClean="0"/>
              <a:t>HTTP</a:t>
            </a:r>
            <a:r>
              <a:rPr lang="zh-CN" altLang="en-US" smtClean="0"/>
              <a:t>协议以及公共的</a:t>
            </a:r>
            <a:r>
              <a:rPr lang="en-US" smtClean="0"/>
              <a:t>80</a:t>
            </a:r>
            <a:r>
              <a:rPr lang="zh-CN" altLang="en-US" smtClean="0"/>
              <a:t>端口。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331</Words>
  <PresentationFormat>全屏显示(16:9)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网络编程</vt:lpstr>
      <vt:lpstr>网络编程分类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205</cp:revision>
  <dcterms:created xsi:type="dcterms:W3CDTF">2015-01-02T11:02:54Z</dcterms:created>
  <dcterms:modified xsi:type="dcterms:W3CDTF">2017-02-08T06:10:18Z</dcterms:modified>
</cp:coreProperties>
</file>