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开发第一个网络程序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了解网络程序开发的主要模式；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TCP</a:t>
            </a:r>
            <a:r>
              <a:rPr lang="zh-CN" altLang="en-US" smtClean="0"/>
              <a:t>程序的基本实现；</a:t>
            </a:r>
            <a:endParaRPr lang="en-US" altLang="zh-CN" smtClean="0"/>
          </a:p>
          <a:p>
            <a:r>
              <a:rPr lang="zh-CN" altLang="en-US" smtClean="0"/>
              <a:t>了解多线程与网络编程的操作关系。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java.net</a:t>
            </a:r>
            <a:r>
              <a:rPr lang="zh-CN" altLang="en-US" smtClean="0"/>
              <a:t>包提供了网络编程有关的开发工具类，在此包中有两个主要的核心操作</a:t>
            </a:r>
            <a:r>
              <a:rPr lang="zh-CN" altLang="en-US" smtClean="0"/>
              <a:t>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ServerSocket</a:t>
            </a:r>
            <a:r>
              <a:rPr lang="zh-CN" altLang="en-US" smtClean="0"/>
              <a:t>类：是一个封装支持</a:t>
            </a:r>
            <a:r>
              <a:rPr lang="en-US" smtClean="0"/>
              <a:t>TCP</a:t>
            </a:r>
            <a:r>
              <a:rPr lang="zh-CN" altLang="en-US" smtClean="0"/>
              <a:t>协议的操作类，主要工作在服务器端，用于接收客户端</a:t>
            </a:r>
            <a:r>
              <a:rPr lang="zh-CN" altLang="en-US" smtClean="0"/>
              <a:t>请求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Socket</a:t>
            </a:r>
            <a:r>
              <a:rPr lang="zh-CN" altLang="en-US" smtClean="0"/>
              <a:t>类：也是一个封装了</a:t>
            </a:r>
            <a:r>
              <a:rPr lang="en-US" smtClean="0"/>
              <a:t>TCP</a:t>
            </a:r>
            <a:r>
              <a:rPr lang="zh-CN" altLang="en-US" smtClean="0"/>
              <a:t>协议的操作类，每一个</a:t>
            </a:r>
            <a:r>
              <a:rPr lang="en-US" smtClean="0"/>
              <a:t>Socket</a:t>
            </a:r>
            <a:r>
              <a:rPr lang="zh-CN" altLang="en-US" smtClean="0"/>
              <a:t>对象都表示一个客户端。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ServerSocket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143932" cy="1714512"/>
        </p:xfrm>
        <a:graphic>
          <a:graphicData uri="http://schemas.openxmlformats.org/drawingml/2006/table">
            <a:tbl>
              <a:tblPr/>
              <a:tblGrid>
                <a:gridCol w="460977"/>
                <a:gridCol w="3610989"/>
                <a:gridCol w="537807"/>
                <a:gridCol w="3534159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ServerSocket(int port)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开辟一个指定的端口监听，一般使用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Socket accept()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服务器端接收客户端请求，通过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关闭服务器端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Socket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643056"/>
          <a:ext cx="8143932" cy="2143141"/>
        </p:xfrm>
        <a:graphic>
          <a:graphicData uri="http://schemas.openxmlformats.org/drawingml/2006/table">
            <a:tbl>
              <a:tblPr/>
              <a:tblGrid>
                <a:gridCol w="460977"/>
                <a:gridCol w="3610989"/>
                <a:gridCol w="537807"/>
                <a:gridCol w="3534159"/>
              </a:tblGrid>
              <a:tr h="306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Socket(String host, int port) throws UnknownHostException,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指定要连接的主机（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IP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地址）和端口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OutputStream getOutputStream()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取得指定客户端的输出对象，使用的时候肯定使用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PrintStream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装饰操作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InputStream getInputStream()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从指定的客户端读取数据，使用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Scanner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客户端与服务器端交互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在客户端，程序可以通过</a:t>
            </a:r>
            <a:r>
              <a:rPr lang="en-US" smtClean="0"/>
              <a:t>Socket</a:t>
            </a:r>
            <a:r>
              <a:rPr lang="zh-CN" altLang="en-US" smtClean="0"/>
              <a:t>类的</a:t>
            </a:r>
            <a:r>
              <a:rPr lang="en-US" smtClean="0"/>
              <a:t>getInputStream()</a:t>
            </a:r>
            <a:r>
              <a:rPr lang="zh-CN" altLang="en-US" smtClean="0"/>
              <a:t>方法，取得服务器的输出信息，在服务器端可以通过</a:t>
            </a:r>
            <a:r>
              <a:rPr lang="en-US" smtClean="0"/>
              <a:t>getOutputStream()</a:t>
            </a:r>
            <a:r>
              <a:rPr lang="zh-CN" altLang="en-US" smtClean="0"/>
              <a:t>方法取得客户端的输出信息</a:t>
            </a:r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501"/>
            <a:ext cx="5572164" cy="14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定义服务器端 </a:t>
            </a:r>
            <a:r>
              <a:rPr lang="en-US" altLang="zh-CN" smtClean="0"/>
              <a:t>—— </a:t>
            </a:r>
            <a:r>
              <a:rPr lang="zh-CN" altLang="en-US" smtClean="0"/>
              <a:t>主要使用</a:t>
            </a:r>
            <a:r>
              <a:rPr lang="en-US" smtClean="0"/>
              <a:t>ServerSocket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74320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java.io.PrintStream;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java.net.ServerSocket;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java.net.Socket;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HelloServer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ServerSocket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server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ServerSocket(9999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所有的服务器必须有端口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等待客户端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连接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........"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Socket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server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.accept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等待客户端连接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OutputStream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并不方便进行内容的输出，所以利用打印流完成输出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PrintStream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PrintStream(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.getOutputStream())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World 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!"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server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等待客户端连接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........(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此处将出现阻塞情况，一直到客户端连接后才会继续执行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编写客户端 </a:t>
            </a:r>
            <a:r>
              <a:rPr lang="en-US" altLang="zh-CN" smtClean="0"/>
              <a:t>——</a:t>
            </a:r>
            <a:r>
              <a:rPr lang="en-US" smtClean="0"/>
              <a:t> Socket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01122" cy="3108960"/>
        </p:xfrm>
        <a:graphic>
          <a:graphicData uri="http://schemas.openxmlformats.org/drawingml/2006/table">
            <a:tbl>
              <a:tblPr/>
              <a:tblGrid>
                <a:gridCol w="1390121"/>
                <a:gridCol w="7111001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java.net.Socket;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java.util.Scanner;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HelloClient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Socket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Socket(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"localhost"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,9999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连接服务器端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取得客户端的输入数据流对象，表示接收服务器端的输出信息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Scanner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Scanner(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.getInputStream())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接收服务器端回应数据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.useDelimiter(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设置分隔符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【回应数据】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client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【回应数据】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 World !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388</Words>
  <PresentationFormat>全屏显示(16:9)</PresentationFormat>
  <Paragraphs>90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核心类</vt:lpstr>
      <vt:lpstr>ServerSocket类的常用方法</vt:lpstr>
      <vt:lpstr>Socket类的常用方法</vt:lpstr>
      <vt:lpstr>客户端与服务器端交互</vt:lpstr>
      <vt:lpstr>范例：定义服务器端 —— 主要使用ServerSocket</vt:lpstr>
      <vt:lpstr>范例：编写客户端 —— Socket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210</cp:revision>
  <dcterms:created xsi:type="dcterms:W3CDTF">2015-01-02T11:02:54Z</dcterms:created>
  <dcterms:modified xsi:type="dcterms:W3CDTF">2017-02-08T06:32:06Z</dcterms:modified>
</cp:coreProperties>
</file>