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>
        <p:scale>
          <a:sx n="100" d="100"/>
          <a:sy n="100" d="100"/>
        </p:scale>
        <p:origin x="-51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601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java.io.PrintStream;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java.net.ServerSocket;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java.util.Scanner;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建立线程类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 client;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每个线程处理一个客户端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EchoThread(Socket client)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创建线程对象时传递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 = client;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	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每个线程对象取得各自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的输入流与输出流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Scanner scan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Scanner(client.getInputStream());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PrintStream out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PrintStream(client.getOutputStream());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控制多次接收操作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(scan.hasNext())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String str = scan.next().trim();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得到客户端发送的内容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(str.equalsIgnoreCase("byebye")) {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out.println("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拜拜，下次再会！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退出循环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应该回应输入信息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out.println("ECHO : " + str);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scan.close();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out.close();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client.close();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EchoServer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 server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ServerSocket(9999);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9999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端口上监听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接收多个客户端请求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Socket client = server.accept();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EchoThread(client)).start();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创建并启动新线程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server.close();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Echo</a:t>
            </a:r>
            <a:r>
              <a:rPr lang="zh-CN" altLang="en-US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了解网络程序开发的主要模式；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TCP</a:t>
            </a:r>
            <a:r>
              <a:rPr lang="zh-CN" altLang="en-US" smtClean="0"/>
              <a:t>程序的基本实现；</a:t>
            </a:r>
            <a:endParaRPr lang="en-US" altLang="zh-CN" smtClean="0"/>
          </a:p>
          <a:p>
            <a:r>
              <a:rPr lang="zh-CN" altLang="en-US" smtClean="0"/>
              <a:t>了解多线程与网络编程的操作关系。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Echo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在网络编程之中</a:t>
            </a:r>
            <a:r>
              <a:rPr lang="en-US" smtClean="0"/>
              <a:t>ECHO</a:t>
            </a:r>
            <a:r>
              <a:rPr lang="zh-CN" altLang="en-US" smtClean="0"/>
              <a:t>是一个经典的程序开发模型，本程序的意义在于：客户端随意输入信息并且将信息发送给服务器端，服务器端接收后前面加上一个“</a:t>
            </a:r>
            <a:r>
              <a:rPr lang="en-US" smtClean="0"/>
              <a:t>ECHO</a:t>
            </a:r>
            <a:r>
              <a:rPr lang="zh-CN" altLang="en-US" smtClean="0"/>
              <a:t>：”的前缀标记后将数据返还给客户端。在本程序中服务器端即要接收客户端发送来的数据，也要向客户端输出数据，同时考虑到需要进行多次数据交换，所以每次连接之后不应该立刻关闭服务器，而当用户输入了一些特定字符串（例如：“</a:t>
            </a:r>
            <a:r>
              <a:rPr lang="en-US" smtClean="0"/>
              <a:t>byebye</a:t>
            </a:r>
            <a:r>
              <a:rPr lang="zh-CN" altLang="en-US" smtClean="0"/>
              <a:t>”）后才表示可以结束本次的</a:t>
            </a:r>
            <a:r>
              <a:rPr lang="en-US" smtClean="0"/>
              <a:t>Echo</a:t>
            </a:r>
            <a:r>
              <a:rPr lang="zh-CN" altLang="en-US" smtClean="0"/>
              <a:t>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实现服务器端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501122" cy="33528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1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EchoServer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ServerSocket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ServerSocket(9999)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定义连接端口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Socket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.accept() ;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等待客户端连接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得到客户端输入数据以及向客户端输出数据的对象，利用扫描流接收，打印流输出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.getInputStream())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PrintStream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PrintStream(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.getOutputStream())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设置循环标记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是否有内容输入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.next().trim()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得到客户端发送的内容，并删除空格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.equalsIgnoreCase(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"byebye"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程序结束标记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拜拜，下次再会！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输出结束信息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退出循环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}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回应输入信息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"ECHO :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“ECHO : ”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前缀返回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定义客户端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28"/>
          <a:ext cx="8501122" cy="34290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2861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EchoClient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Socket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Socket(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"localhost"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9999);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服务器地址与端口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键盘输入数据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Scanner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包装客户端输入数据（服务器端输出），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PrintStream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包装客户端输出数据；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.getInputStream());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PrintStream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.getOutputStream());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.useDelimiter(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设置键盘输入分隔符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.useDelimiter(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设置回应数据分隔符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循环标志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请输入要发送数据：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键盘是否输入数据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.next().trim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取得键盘输入数据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发送数据到服务器端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.equalsIgnoreCase(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"byebye"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结束标记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结束循环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服务器端有回应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输出回应数据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建立线程处理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在实际的开发中一个服务器需要同时处理多个客户端的请求操作，在这样的情况下就可以利用多线程来进行操作。把每一个连接到服务器端的客户都作为一个独立的线程对象保留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272</Words>
  <PresentationFormat>全屏显示(16:9)</PresentationFormat>
  <Paragraphs>111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Echo程序</vt:lpstr>
      <vt:lpstr>范例：实现服务器端</vt:lpstr>
      <vt:lpstr>范例：定义客户端</vt:lpstr>
      <vt:lpstr>建立线程处理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213</cp:revision>
  <dcterms:created xsi:type="dcterms:W3CDTF">2015-01-02T11:02:54Z</dcterms:created>
  <dcterms:modified xsi:type="dcterms:W3CDTF">2017-02-08T06:36:58Z</dcterms:modified>
</cp:coreProperties>
</file>