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72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类集框架简介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</a:t>
            </a:r>
            <a:r>
              <a:rPr lang="zh-CN" altLang="en-US" smtClean="0"/>
              <a:t>方法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掌握集合的四种输出操作语法</a:t>
            </a:r>
            <a:r>
              <a:rPr lang="zh-CN" altLang="en-US" smtClean="0"/>
              <a:t>结构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</a:t>
            </a:r>
            <a:r>
              <a:rPr lang="zh-CN" altLang="en-US" smtClean="0"/>
              <a:t>作用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</a:t>
            </a:r>
            <a:r>
              <a:rPr lang="zh-CN" altLang="en-US" smtClean="0"/>
              <a:t>概念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在实际的项目开发之中，一定会出现有保存多个对象的操作，所以根据之前所学习的知识来讲，此时一定会使用到对象数组的概念。但是传统的对象数组有一个问题：长度是固定的（因为此缺陷，所以数组一般不会使用）。后来为了可以动态的实现多个对象的保存，利用链表来实现了一个动态的对象数组，但是对于链表的这样的数据结构编写会存在有以下几个</a:t>
            </a:r>
            <a:r>
              <a:rPr lang="zh-CN" altLang="en-US" smtClean="0"/>
              <a:t>问题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如果要开发链表工具类，由于需要处理大量的引用关系，所以对于初学者而言难度较高；</a:t>
            </a:r>
          </a:p>
          <a:p>
            <a:pPr lvl="1"/>
            <a:r>
              <a:rPr lang="zh-CN" altLang="en-US" smtClean="0"/>
              <a:t>为了保证链表在实际的开发中可用，在编写链表实现时必须要更多的考虑到性能</a:t>
            </a:r>
            <a:r>
              <a:rPr lang="zh-CN" altLang="en-US" smtClean="0"/>
              <a:t>问题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链表为了可以保存任意对象类型，所以统一使用了</a:t>
            </a:r>
            <a:r>
              <a:rPr lang="en-US" smtClean="0"/>
              <a:t>Object</a:t>
            </a:r>
            <a:r>
              <a:rPr lang="zh-CN" altLang="en-US" smtClean="0"/>
              <a:t>类型进行保存。那么所有要保存的对象必须发生向上转型，而在进行对象信息取出时又必须强制性的向下转型操作。如果在一个链表中所保存的数据不是同一种类型（例如：原本预计保存的都是</a:t>
            </a:r>
            <a:r>
              <a:rPr lang="en-US" smtClean="0"/>
              <a:t>String</a:t>
            </a:r>
            <a:r>
              <a:rPr lang="zh-CN" altLang="en-US" smtClean="0"/>
              <a:t>类型，结果中途随意保存了一个</a:t>
            </a:r>
            <a:r>
              <a:rPr lang="en-US" smtClean="0"/>
              <a:t>Integer</a:t>
            </a:r>
            <a:r>
              <a:rPr lang="zh-CN" altLang="en-US" smtClean="0"/>
              <a:t>），这样的操作会带来安全隐患；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375</Words>
  <PresentationFormat>全屏显示(16:9)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李兴华Java培训系列课程</vt:lpstr>
      <vt:lpstr>本章学习目标</vt:lpstr>
      <vt:lpstr>动态存储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206</cp:revision>
  <dcterms:created xsi:type="dcterms:W3CDTF">2015-01-02T11:02:54Z</dcterms:created>
  <dcterms:modified xsi:type="dcterms:W3CDTF">2017-02-08T06:45:29Z</dcterms:modified>
</cp:coreProperties>
</file>