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4" r:id="rId4"/>
    <p:sldId id="275" r:id="rId5"/>
    <p:sldId id="276" r:id="rId6"/>
    <p:sldId id="272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Collection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设置类集的主要目的以及核心接口的使用；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接口的作用及主要操作方法；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的区别及常用子类的使用；</a:t>
            </a:r>
            <a:endParaRPr lang="en-US" altLang="zh-CN" smtClean="0"/>
          </a:p>
          <a:p>
            <a:r>
              <a:rPr lang="zh-CN" altLang="en-US" smtClean="0"/>
              <a:t>掌握集合的四种输出操作语法结构；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Properties</a:t>
            </a:r>
            <a:r>
              <a:rPr lang="zh-CN" altLang="en-US" smtClean="0"/>
              <a:t>类的使用；</a:t>
            </a:r>
            <a:endParaRPr lang="en-US" altLang="zh-CN" smtClean="0"/>
          </a:p>
          <a:p>
            <a:r>
              <a:rPr lang="zh-CN" altLang="en-US" smtClean="0"/>
              <a:t>了解类集工具类</a:t>
            </a:r>
            <a:r>
              <a:rPr lang="en-US" smtClean="0"/>
              <a:t>Collections</a:t>
            </a:r>
            <a:r>
              <a:rPr lang="zh-CN" altLang="en-US" smtClean="0"/>
              <a:t>的作用；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JDK 1.8</a:t>
            </a:r>
            <a:r>
              <a:rPr lang="zh-CN" altLang="en-US" smtClean="0"/>
              <a:t>中提供数据流的概念；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MapReduce</a:t>
            </a:r>
            <a:r>
              <a:rPr lang="zh-CN" altLang="en-US" smtClean="0"/>
              <a:t>的概念以及</a:t>
            </a:r>
            <a:r>
              <a:rPr lang="en-US" smtClean="0"/>
              <a:t>JDK 1.8</a:t>
            </a:r>
            <a:r>
              <a:rPr lang="zh-CN" altLang="en-US" smtClean="0"/>
              <a:t>的操作实现。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java.util.Collection</a:t>
            </a:r>
            <a:r>
              <a:rPr lang="zh-CN" altLang="en-US" smtClean="0"/>
              <a:t>是进行单对象保存的最大父接口，即：每次利用</a:t>
            </a:r>
            <a:r>
              <a:rPr lang="en-US" smtClean="0"/>
              <a:t>Collection</a:t>
            </a:r>
            <a:r>
              <a:rPr lang="zh-CN" altLang="en-US" smtClean="0"/>
              <a:t>接口都只能够保存一个对象信息。此接口定义</a:t>
            </a:r>
            <a:r>
              <a:rPr lang="zh-CN" altLang="en-US" smtClean="0"/>
              <a:t>如下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smtClean="0"/>
              <a:t>public interface Collection&lt;E&gt; extends Iterable&lt;E&gt;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Collection</a:t>
            </a:r>
            <a:r>
              <a:rPr lang="zh-CN" altLang="en-US" smtClean="0"/>
              <a:t>接口的核心方法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286808" cy="2928960"/>
        </p:xfrm>
        <a:graphic>
          <a:graphicData uri="http://schemas.openxmlformats.org/drawingml/2006/table">
            <a:tbl>
              <a:tblPr/>
              <a:tblGrid>
                <a:gridCol w="469065"/>
                <a:gridCol w="3674339"/>
                <a:gridCol w="547242"/>
                <a:gridCol w="3596162"/>
              </a:tblGrid>
              <a:tr h="2928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方法名称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boolean add(E 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向集合里面保存数据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boolean addAll(Collection&lt;? extends E&gt; c)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追加一个集合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void clear()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清空集合，根元素为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null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boolean contains(Object o)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判断是否包含有指定的内容，需要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equals()</a:t>
                      </a: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支持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boolean isEmpty()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判断是否是空集合（不是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boolean remove(Object o)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删除对象，需要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equals()</a:t>
                      </a: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支持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int size()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取得集合中保存的元素个数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Object[] toArray()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将集合变为对象数组保存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Iterator&lt;E&gt; iterator()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为</a:t>
                      </a:r>
                      <a:r>
                        <a:rPr lang="en-US" sz="12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Iterator</a:t>
                      </a:r>
                      <a:r>
                        <a:rPr lang="zh-CN" sz="12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接口实例化（</a:t>
                      </a:r>
                      <a:r>
                        <a:rPr lang="en-US" sz="12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Iterable</a:t>
                      </a:r>
                      <a:r>
                        <a:rPr lang="zh-CN" sz="12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接口定义）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Collection</a:t>
            </a:r>
            <a:r>
              <a:rPr lang="zh-CN" altLang="en-US" smtClean="0"/>
              <a:t>及其子接口继承关系</a:t>
            </a:r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500180"/>
            <a:ext cx="4060825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323</Words>
  <PresentationFormat>全屏显示(16:9)</PresentationFormat>
  <Paragraphs>62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李兴华Java培训系列课程</vt:lpstr>
      <vt:lpstr>本章学习目标</vt:lpstr>
      <vt:lpstr>Collection</vt:lpstr>
      <vt:lpstr>Collection接口的核心方法</vt:lpstr>
      <vt:lpstr>Collection及其子接口继承关系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207</cp:revision>
  <dcterms:created xsi:type="dcterms:W3CDTF">2015-01-02T11:02:54Z</dcterms:created>
  <dcterms:modified xsi:type="dcterms:W3CDTF">2017-02-08T06:47:33Z</dcterms:modified>
</cp:coreProperties>
</file>