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r>
              <a:rPr lang="zh-CN" altLang="en-US" smtClean="0"/>
              <a:t>子接口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接口的作用及主要操作方法；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掌握集合的四种输出操作语法结构；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类的使用；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</a:t>
            </a:r>
            <a:r>
              <a:rPr lang="zh-CN" altLang="en-US" smtClean="0"/>
              <a:t>子接口最大的功能是里面所保存的数据可以存在有重复内容，并且在</a:t>
            </a:r>
            <a:r>
              <a:rPr lang="en-US" smtClean="0"/>
              <a:t>Collection</a:t>
            </a:r>
            <a:r>
              <a:rPr lang="zh-CN" altLang="en-US" smtClean="0"/>
              <a:t>子接口中</a:t>
            </a:r>
            <a:r>
              <a:rPr lang="en-US" smtClean="0"/>
              <a:t>List</a:t>
            </a:r>
            <a:r>
              <a:rPr lang="zh-CN" altLang="en-US" smtClean="0"/>
              <a:t>子接口是最为常用的一个子接口，在</a:t>
            </a:r>
            <a:r>
              <a:rPr lang="en-US" smtClean="0"/>
              <a:t>List</a:t>
            </a:r>
            <a:r>
              <a:rPr lang="zh-CN" altLang="en-US" smtClean="0"/>
              <a:t>接口中对</a:t>
            </a:r>
            <a:r>
              <a:rPr lang="en-US" smtClean="0"/>
              <a:t>Collection</a:t>
            </a:r>
            <a:r>
              <a:rPr lang="zh-CN" altLang="en-US" smtClean="0"/>
              <a:t>接口的功能进行了扩充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2857502"/>
          <a:ext cx="8429684" cy="1500200"/>
        </p:xfrm>
        <a:graphic>
          <a:graphicData uri="http://schemas.openxmlformats.org/drawingml/2006/table">
            <a:tbl>
              <a:tblPr/>
              <a:tblGrid>
                <a:gridCol w="477152"/>
                <a:gridCol w="3737690"/>
                <a:gridCol w="556677"/>
                <a:gridCol w="3658165"/>
              </a:tblGrid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E get(int index)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取得索引编号的内容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E set(int index, E element)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修改指定索引编号的内容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ListIterator&lt;E&gt; listIterator()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ListIterator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接口实例化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en-US" smtClean="0"/>
              <a:t>List</a:t>
            </a:r>
            <a:r>
              <a:rPr lang="zh-CN" altLang="en-US" smtClean="0"/>
              <a:t>基本操作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1612"/>
          <a:ext cx="8501122" cy="3291840"/>
        </p:xfrm>
        <a:graphic>
          <a:graphicData uri="http://schemas.openxmlformats.org/drawingml/2006/table">
            <a:tbl>
              <a:tblPr/>
              <a:tblGrid>
                <a:gridCol w="2274095"/>
                <a:gridCol w="6227027"/>
              </a:tblGrid>
              <a:tr h="238288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从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JDK 1.5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开始应用了泛型，从而保证集合中所有的数据类型都一致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长度：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.size()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，是否为空：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.isEmpty());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Hello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保存重复元素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World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长度：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.size()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，是否为空：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.isEmpty());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Collection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接口定义了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size()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方法取得集合长度，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子接口扩充了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get()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方法，根据索引取得数据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.size();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取得索引数据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27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长度：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，是否为空：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（第一执行“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.isEmpty()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长度：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，是否为空：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false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（第二执行“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.isEmpty()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World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循环输出）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在集合里面保存对象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43042" y="1160071"/>
            <a:ext cx="5700600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class</a:t>
            </a:r>
            <a:r>
              <a:rPr lang="en-US" sz="900" smtClean="0"/>
              <a:t> Book {		</a:t>
            </a:r>
            <a:r>
              <a:rPr lang="en-US" sz="900" smtClean="0"/>
              <a:t>	</a:t>
            </a:r>
            <a:r>
              <a:rPr lang="en-US" sz="900" smtClean="0"/>
              <a:t>// </a:t>
            </a:r>
            <a:r>
              <a:rPr lang="zh-CN" altLang="en-US" sz="900" smtClean="0"/>
              <a:t>创建一个自定义类</a:t>
            </a:r>
          </a:p>
          <a:p>
            <a:r>
              <a:rPr lang="en-US" sz="900" smtClean="0"/>
              <a:t>	</a:t>
            </a:r>
            <a:r>
              <a:rPr lang="en-US" sz="900" b="1" smtClean="0"/>
              <a:t>private</a:t>
            </a:r>
            <a:r>
              <a:rPr lang="en-US" sz="900" smtClean="0"/>
              <a:t> String title;</a:t>
            </a:r>
            <a:endParaRPr lang="zh-CN" altLang="en-US" sz="900" smtClean="0"/>
          </a:p>
          <a:p>
            <a:r>
              <a:rPr lang="en-US" sz="900" smtClean="0"/>
              <a:t>	</a:t>
            </a:r>
            <a:r>
              <a:rPr lang="en-US" sz="900" b="1" smtClean="0"/>
              <a:t>private</a:t>
            </a:r>
            <a:r>
              <a:rPr lang="en-US" sz="900" smtClean="0"/>
              <a:t> </a:t>
            </a:r>
            <a:r>
              <a:rPr lang="en-US" sz="900" b="1" smtClean="0"/>
              <a:t>double</a:t>
            </a:r>
            <a:r>
              <a:rPr lang="en-US" sz="900" smtClean="0"/>
              <a:t> price;</a:t>
            </a:r>
            <a:endParaRPr lang="zh-CN" altLang="en-US" sz="900" smtClean="0"/>
          </a:p>
          <a:p>
            <a:r>
              <a:rPr lang="en-US" sz="900" smtClean="0"/>
              <a:t>	</a:t>
            </a:r>
            <a:r>
              <a:rPr lang="en-US" sz="900" b="1" smtClean="0"/>
              <a:t>public</a:t>
            </a:r>
            <a:r>
              <a:rPr lang="en-US" sz="900" smtClean="0"/>
              <a:t> Book(String title, </a:t>
            </a:r>
            <a:r>
              <a:rPr lang="en-US" sz="900" b="1" smtClean="0"/>
              <a:t>double</a:t>
            </a:r>
            <a:r>
              <a:rPr lang="en-US" sz="900" smtClean="0"/>
              <a:t> price) {</a:t>
            </a:r>
            <a:endParaRPr lang="zh-CN" altLang="en-US" sz="900" smtClean="0"/>
          </a:p>
          <a:p>
            <a:r>
              <a:rPr lang="en-US" sz="900" smtClean="0"/>
              <a:t>		</a:t>
            </a:r>
            <a:r>
              <a:rPr lang="en-US" sz="900" b="1" smtClean="0"/>
              <a:t>this</a:t>
            </a:r>
            <a:r>
              <a:rPr lang="en-US" sz="900" smtClean="0"/>
              <a:t>.title = title;</a:t>
            </a:r>
            <a:endParaRPr lang="zh-CN" altLang="en-US" sz="900" smtClean="0"/>
          </a:p>
          <a:p>
            <a:r>
              <a:rPr lang="en-US" sz="900" smtClean="0"/>
              <a:t>		</a:t>
            </a:r>
            <a:r>
              <a:rPr lang="en-US" sz="900" b="1" smtClean="0"/>
              <a:t>this</a:t>
            </a:r>
            <a:r>
              <a:rPr lang="en-US" sz="900" smtClean="0"/>
              <a:t>.price = price;</a:t>
            </a:r>
            <a:endParaRPr lang="zh-CN" altLang="en-US" sz="900" smtClean="0"/>
          </a:p>
          <a:p>
            <a:r>
              <a:rPr lang="en-US" sz="900" smtClean="0"/>
              <a:t>	}</a:t>
            </a:r>
            <a:endParaRPr lang="zh-CN" altLang="en-US" sz="900" smtClean="0"/>
          </a:p>
          <a:p>
            <a:r>
              <a:rPr lang="en-US" sz="900" smtClean="0"/>
              <a:t>	@Override</a:t>
            </a:r>
            <a:endParaRPr lang="zh-CN" altLang="en-US" sz="900" smtClean="0"/>
          </a:p>
          <a:p>
            <a:r>
              <a:rPr lang="en-US" sz="900" smtClean="0"/>
              <a:t>	</a:t>
            </a:r>
            <a:r>
              <a:rPr lang="en-US" sz="900" b="1" smtClean="0"/>
              <a:t>public</a:t>
            </a:r>
            <a:r>
              <a:rPr lang="en-US" sz="900" smtClean="0"/>
              <a:t> </a:t>
            </a:r>
            <a:r>
              <a:rPr lang="en-US" sz="900" b="1" smtClean="0"/>
              <a:t>boolean</a:t>
            </a:r>
            <a:r>
              <a:rPr lang="en-US" sz="900" smtClean="0"/>
              <a:t> equals(Object obj) {</a:t>
            </a:r>
            <a:r>
              <a:rPr lang="en-US" sz="900" smtClean="0"/>
              <a:t>	</a:t>
            </a:r>
            <a:r>
              <a:rPr lang="en-US" sz="900" smtClean="0"/>
              <a:t>// </a:t>
            </a:r>
            <a:r>
              <a:rPr lang="zh-CN" altLang="en-US" sz="900" smtClean="0"/>
              <a:t>必须覆写此方法，否则</a:t>
            </a:r>
            <a:r>
              <a:rPr lang="en-US" sz="900" smtClean="0"/>
              <a:t>remove()</a:t>
            </a:r>
            <a:r>
              <a:rPr lang="zh-CN" altLang="en-US" sz="900" smtClean="0"/>
              <a:t>、</a:t>
            </a:r>
            <a:r>
              <a:rPr lang="en-US" sz="900" smtClean="0"/>
              <a:t>contains()</a:t>
            </a:r>
            <a:r>
              <a:rPr lang="zh-CN" altLang="en-US" sz="900" smtClean="0"/>
              <a:t>无法使用</a:t>
            </a:r>
          </a:p>
          <a:p>
            <a:r>
              <a:rPr lang="en-US" sz="900" smtClean="0"/>
              <a:t>		</a:t>
            </a:r>
            <a:r>
              <a:rPr lang="en-US" sz="900" b="1" smtClean="0"/>
              <a:t>if</a:t>
            </a:r>
            <a:r>
              <a:rPr lang="en-US" sz="900" smtClean="0"/>
              <a:t> (</a:t>
            </a:r>
            <a:r>
              <a:rPr lang="en-US" sz="900" b="1" smtClean="0"/>
              <a:t>this</a:t>
            </a:r>
            <a:r>
              <a:rPr lang="en-US" sz="900" smtClean="0"/>
              <a:t> == obj</a:t>
            </a:r>
            <a:r>
              <a:rPr lang="en-US" sz="900" smtClean="0"/>
              <a:t>) </a:t>
            </a:r>
            <a:r>
              <a:rPr lang="en-US" sz="900" smtClean="0"/>
              <a:t>{</a:t>
            </a:r>
            <a:r>
              <a:rPr lang="en-US" sz="900" smtClean="0"/>
              <a:t>		</a:t>
            </a:r>
            <a:r>
              <a:rPr lang="en-US" sz="900" b="1" smtClean="0"/>
              <a:t>return</a:t>
            </a:r>
            <a:r>
              <a:rPr lang="en-US" sz="900" smtClean="0"/>
              <a:t> </a:t>
            </a:r>
            <a:r>
              <a:rPr lang="en-US" sz="900" b="1" smtClean="0"/>
              <a:t>true</a:t>
            </a:r>
            <a:r>
              <a:rPr lang="en-US" sz="900" smtClean="0"/>
              <a:t>;</a:t>
            </a:r>
            <a:endParaRPr lang="zh-CN" altLang="en-US" sz="900" smtClean="0"/>
          </a:p>
          <a:p>
            <a:r>
              <a:rPr lang="en-US" sz="900" smtClean="0"/>
              <a:t>	</a:t>
            </a:r>
            <a:r>
              <a:rPr lang="en-US" sz="900" smtClean="0"/>
              <a:t>	</a:t>
            </a:r>
            <a:r>
              <a:rPr lang="en-US" sz="900" smtClean="0"/>
              <a:t>}</a:t>
            </a:r>
            <a:endParaRPr lang="zh-CN" altLang="en-US" sz="900" smtClean="0"/>
          </a:p>
          <a:p>
            <a:r>
              <a:rPr lang="en-US" sz="900" smtClean="0"/>
              <a:t>		</a:t>
            </a:r>
            <a:r>
              <a:rPr lang="en-US" sz="900" b="1" smtClean="0"/>
              <a:t>if</a:t>
            </a:r>
            <a:r>
              <a:rPr lang="en-US" sz="900" smtClean="0"/>
              <a:t> (obj == </a:t>
            </a:r>
            <a:r>
              <a:rPr lang="en-US" sz="900" b="1" smtClean="0"/>
              <a:t>null</a:t>
            </a:r>
            <a:r>
              <a:rPr lang="en-US" sz="900" smtClean="0"/>
              <a:t>) {</a:t>
            </a:r>
            <a:r>
              <a:rPr lang="en-US" sz="900" smtClean="0"/>
              <a:t>		</a:t>
            </a:r>
            <a:r>
              <a:rPr lang="en-US" sz="900" b="1" smtClean="0"/>
              <a:t>return</a:t>
            </a:r>
            <a:r>
              <a:rPr lang="en-US" sz="900" smtClean="0"/>
              <a:t> </a:t>
            </a:r>
            <a:r>
              <a:rPr lang="en-US" sz="900" b="1" smtClean="0"/>
              <a:t>false</a:t>
            </a:r>
            <a:r>
              <a:rPr lang="en-US" sz="900" smtClean="0"/>
              <a:t>;</a:t>
            </a:r>
            <a:endParaRPr lang="zh-CN" altLang="en-US" sz="900" smtClean="0"/>
          </a:p>
          <a:p>
            <a:r>
              <a:rPr lang="en-US" sz="900" smtClean="0"/>
              <a:t>		}</a:t>
            </a:r>
            <a:endParaRPr lang="zh-CN" altLang="en-US" sz="900" smtClean="0"/>
          </a:p>
          <a:p>
            <a:r>
              <a:rPr lang="en-US" sz="900" smtClean="0"/>
              <a:t>		</a:t>
            </a:r>
            <a:r>
              <a:rPr lang="en-US" sz="900" b="1" smtClean="0"/>
              <a:t>if</a:t>
            </a:r>
            <a:r>
              <a:rPr lang="en-US" sz="900" smtClean="0"/>
              <a:t> (!(obj </a:t>
            </a:r>
            <a:r>
              <a:rPr lang="en-US" sz="900" b="1" smtClean="0"/>
              <a:t>instanceof</a:t>
            </a:r>
            <a:r>
              <a:rPr lang="en-US" sz="900" smtClean="0"/>
              <a:t> Book</a:t>
            </a:r>
            <a:r>
              <a:rPr lang="en-US" sz="900" smtClean="0"/>
              <a:t>)) </a:t>
            </a:r>
            <a:r>
              <a:rPr lang="en-US" sz="900" smtClean="0"/>
              <a:t>{</a:t>
            </a:r>
            <a:r>
              <a:rPr lang="en-US" sz="900" smtClean="0"/>
              <a:t>	</a:t>
            </a:r>
            <a:r>
              <a:rPr lang="en-US" sz="900" b="1" smtClean="0"/>
              <a:t>return</a:t>
            </a:r>
            <a:r>
              <a:rPr lang="en-US" sz="900" smtClean="0"/>
              <a:t> </a:t>
            </a:r>
            <a:r>
              <a:rPr lang="en-US" sz="900" b="1" smtClean="0"/>
              <a:t>false</a:t>
            </a:r>
            <a:r>
              <a:rPr lang="en-US" sz="900" smtClean="0"/>
              <a:t>;</a:t>
            </a:r>
            <a:endParaRPr lang="zh-CN" altLang="en-US" sz="900" smtClean="0"/>
          </a:p>
          <a:p>
            <a:r>
              <a:rPr lang="en-US" sz="900" smtClean="0"/>
              <a:t>		}</a:t>
            </a:r>
            <a:endParaRPr lang="zh-CN" altLang="en-US" sz="900" smtClean="0"/>
          </a:p>
          <a:p>
            <a:r>
              <a:rPr lang="en-US" sz="900" smtClean="0"/>
              <a:t>		Book book = (Book) obj;</a:t>
            </a:r>
            <a:endParaRPr lang="zh-CN" altLang="en-US" sz="900" smtClean="0"/>
          </a:p>
          <a:p>
            <a:r>
              <a:rPr lang="en-US" sz="900" smtClean="0"/>
              <a:t>		</a:t>
            </a:r>
            <a:r>
              <a:rPr lang="en-US" sz="900" b="1" smtClean="0"/>
              <a:t>if</a:t>
            </a:r>
            <a:r>
              <a:rPr lang="en-US" sz="900" smtClean="0"/>
              <a:t> (</a:t>
            </a:r>
            <a:r>
              <a:rPr lang="en-US" sz="900" b="1" smtClean="0"/>
              <a:t>this</a:t>
            </a:r>
            <a:r>
              <a:rPr lang="en-US" sz="900" smtClean="0"/>
              <a:t>.title.equals(book.title) &amp;&amp; </a:t>
            </a:r>
            <a:r>
              <a:rPr lang="en-US" sz="900" b="1" smtClean="0"/>
              <a:t>this</a:t>
            </a:r>
            <a:r>
              <a:rPr lang="en-US" sz="900" smtClean="0"/>
              <a:t>.price == book.price) {</a:t>
            </a:r>
            <a:endParaRPr lang="zh-CN" altLang="en-US" sz="900" smtClean="0"/>
          </a:p>
          <a:p>
            <a:r>
              <a:rPr lang="en-US" sz="900" smtClean="0"/>
              <a:t>			</a:t>
            </a:r>
            <a:r>
              <a:rPr lang="en-US" sz="900" b="1" smtClean="0"/>
              <a:t>return</a:t>
            </a:r>
            <a:r>
              <a:rPr lang="en-US" sz="900" smtClean="0"/>
              <a:t> </a:t>
            </a:r>
            <a:r>
              <a:rPr lang="en-US" sz="900" b="1" smtClean="0"/>
              <a:t>true</a:t>
            </a:r>
            <a:r>
              <a:rPr lang="en-US" sz="900" smtClean="0"/>
              <a:t>;</a:t>
            </a:r>
            <a:endParaRPr lang="zh-CN" altLang="en-US" sz="900" smtClean="0"/>
          </a:p>
          <a:p>
            <a:r>
              <a:rPr lang="en-US" sz="900" smtClean="0"/>
              <a:t>	</a:t>
            </a:r>
            <a:r>
              <a:rPr lang="en-US" sz="900" smtClean="0"/>
              <a:t>	</a:t>
            </a:r>
            <a:r>
              <a:rPr lang="en-US" sz="900" smtClean="0"/>
              <a:t>}</a:t>
            </a:r>
            <a:r>
              <a:rPr lang="en-US" sz="900" smtClean="0"/>
              <a:t>	</a:t>
            </a:r>
            <a:r>
              <a:rPr lang="en-US" sz="900" b="1" smtClean="0"/>
              <a:t>return</a:t>
            </a:r>
            <a:r>
              <a:rPr lang="en-US" sz="900" smtClean="0"/>
              <a:t> </a:t>
            </a:r>
            <a:r>
              <a:rPr lang="en-US" sz="900" b="1" smtClean="0"/>
              <a:t>false</a:t>
            </a:r>
            <a:r>
              <a:rPr lang="en-US" sz="900" smtClean="0"/>
              <a:t>;</a:t>
            </a:r>
            <a:endParaRPr lang="zh-CN" altLang="en-US" sz="900" smtClean="0"/>
          </a:p>
          <a:p>
            <a:r>
              <a:rPr lang="en-US" sz="900" smtClean="0"/>
              <a:t>	}</a:t>
            </a:r>
            <a:endParaRPr lang="zh-CN" altLang="en-US" sz="900" smtClean="0"/>
          </a:p>
          <a:p>
            <a:r>
              <a:rPr lang="en-US" sz="900" smtClean="0"/>
              <a:t>	@Override</a:t>
            </a:r>
            <a:endParaRPr lang="zh-CN" altLang="en-US" sz="900" smtClean="0"/>
          </a:p>
          <a:p>
            <a:r>
              <a:rPr lang="en-US" sz="900" smtClean="0"/>
              <a:t>	</a:t>
            </a:r>
            <a:r>
              <a:rPr lang="en-US" sz="900" b="1" smtClean="0"/>
              <a:t>public</a:t>
            </a:r>
            <a:r>
              <a:rPr lang="en-US" sz="900" smtClean="0"/>
              <a:t> String toString() {</a:t>
            </a:r>
            <a:endParaRPr lang="zh-CN" altLang="en-US" sz="900" smtClean="0"/>
          </a:p>
          <a:p>
            <a:r>
              <a:rPr lang="en-US" sz="900" smtClean="0"/>
              <a:t>		</a:t>
            </a:r>
            <a:r>
              <a:rPr lang="en-US" sz="900" b="1" smtClean="0"/>
              <a:t>return</a:t>
            </a:r>
            <a:r>
              <a:rPr lang="en-US" sz="900" smtClean="0"/>
              <a:t> "</a:t>
            </a:r>
            <a:r>
              <a:rPr lang="zh-CN" altLang="en-US" sz="900" smtClean="0"/>
              <a:t>书名：</a:t>
            </a:r>
            <a:r>
              <a:rPr lang="en-US" sz="900" smtClean="0"/>
              <a:t>" + </a:t>
            </a:r>
            <a:r>
              <a:rPr lang="en-US" sz="900" b="1" smtClean="0"/>
              <a:t>this</a:t>
            </a:r>
            <a:r>
              <a:rPr lang="en-US" sz="900" smtClean="0"/>
              <a:t>.title + "</a:t>
            </a:r>
            <a:r>
              <a:rPr lang="zh-CN" altLang="en-US" sz="900" smtClean="0"/>
              <a:t>，价格：</a:t>
            </a:r>
            <a:r>
              <a:rPr lang="en-US" sz="900" smtClean="0"/>
              <a:t>" + </a:t>
            </a:r>
            <a:r>
              <a:rPr lang="en-US" sz="900" b="1" smtClean="0"/>
              <a:t>this</a:t>
            </a:r>
            <a:r>
              <a:rPr lang="en-US" sz="900" smtClean="0"/>
              <a:t>.price + "\n";</a:t>
            </a:r>
            <a:endParaRPr lang="zh-CN" altLang="en-US" sz="900" smtClean="0"/>
          </a:p>
          <a:p>
            <a:r>
              <a:rPr lang="en-US" sz="900" smtClean="0"/>
              <a:t>	</a:t>
            </a:r>
            <a:r>
              <a:rPr lang="en-US" sz="900" smtClean="0"/>
              <a:t>}}</a:t>
            </a:r>
            <a:endParaRPr lang="zh-CN" altLang="en-US" sz="900" smtClean="0"/>
          </a:p>
          <a:p>
            <a:endParaRPr lang="zh-CN" altLang="en-US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在集合里面保存对象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3377" y="1643056"/>
            <a:ext cx="77333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public</a:t>
            </a:r>
            <a:r>
              <a:rPr lang="en-US" sz="1400" smtClean="0"/>
              <a:t> </a:t>
            </a:r>
            <a:r>
              <a:rPr lang="en-US" sz="1400" b="1" smtClean="0"/>
              <a:t>class</a:t>
            </a:r>
            <a:r>
              <a:rPr lang="en-US" sz="1400" smtClean="0"/>
              <a:t> TestDemo {</a:t>
            </a:r>
            <a:endParaRPr lang="zh-CN" altLang="en-US" sz="1400" smtClean="0"/>
          </a:p>
          <a:p>
            <a:r>
              <a:rPr lang="en-US" sz="1400" smtClean="0"/>
              <a:t>	</a:t>
            </a:r>
            <a:r>
              <a:rPr lang="en-US" sz="1400" b="1" smtClean="0"/>
              <a:t>public</a:t>
            </a:r>
            <a:r>
              <a:rPr lang="en-US" sz="1400" smtClean="0"/>
              <a:t> </a:t>
            </a:r>
            <a:r>
              <a:rPr lang="en-US" sz="1400" b="1" smtClean="0"/>
              <a:t>static</a:t>
            </a:r>
            <a:r>
              <a:rPr lang="en-US" sz="1400" smtClean="0"/>
              <a:t> </a:t>
            </a:r>
            <a:r>
              <a:rPr lang="en-US" sz="1400" b="1" smtClean="0"/>
              <a:t>void</a:t>
            </a:r>
            <a:r>
              <a:rPr lang="en-US" sz="1400" smtClean="0"/>
              <a:t> main(String[] args) {</a:t>
            </a:r>
            <a:endParaRPr lang="zh-CN" altLang="en-US" sz="1400" smtClean="0"/>
          </a:p>
          <a:p>
            <a:r>
              <a:rPr lang="en-US" sz="1400" smtClean="0"/>
              <a:t>		List&lt;Book&gt; all = </a:t>
            </a:r>
            <a:r>
              <a:rPr lang="en-US" sz="1400" b="1" smtClean="0"/>
              <a:t>new</a:t>
            </a:r>
            <a:r>
              <a:rPr lang="en-US" sz="1400" smtClean="0"/>
              <a:t> ArrayList&lt;Book&gt;();</a:t>
            </a:r>
            <a:r>
              <a:rPr lang="en-US" sz="1400" smtClean="0"/>
              <a:t>	</a:t>
            </a:r>
            <a:r>
              <a:rPr lang="en-US" sz="1400" smtClean="0"/>
              <a:t>// </a:t>
            </a:r>
            <a:r>
              <a:rPr lang="en-US" sz="1400" smtClean="0"/>
              <a:t>List</a:t>
            </a:r>
            <a:r>
              <a:rPr lang="zh-CN" altLang="en-US" sz="1400" smtClean="0"/>
              <a:t>接口对象</a:t>
            </a:r>
          </a:p>
          <a:p>
            <a:r>
              <a:rPr lang="en-US" sz="1400" smtClean="0"/>
              <a:t>		all.add(</a:t>
            </a:r>
            <a:r>
              <a:rPr lang="en-US" sz="1400" b="1" smtClean="0"/>
              <a:t>new</a:t>
            </a:r>
            <a:r>
              <a:rPr lang="en-US" sz="1400" smtClean="0"/>
              <a:t> Book("Java</a:t>
            </a:r>
            <a:r>
              <a:rPr lang="zh-CN" altLang="en-US" sz="1400" smtClean="0"/>
              <a:t>开发实战经典</a:t>
            </a:r>
            <a:r>
              <a:rPr lang="en-US" sz="1400" smtClean="0"/>
              <a:t>", 79.8));</a:t>
            </a:r>
            <a:r>
              <a:rPr lang="en-US" sz="1400" smtClean="0"/>
              <a:t>	</a:t>
            </a:r>
            <a:r>
              <a:rPr lang="en-US" sz="1400" smtClean="0"/>
              <a:t>// </a:t>
            </a:r>
            <a:r>
              <a:rPr lang="zh-CN" altLang="en-US" sz="1400" smtClean="0"/>
              <a:t>保存自定义类对象</a:t>
            </a:r>
            <a:r>
              <a:rPr lang="en-US" sz="1400" smtClean="0"/>
              <a:t>	</a:t>
            </a:r>
            <a:endParaRPr lang="zh-CN" altLang="en-US" sz="1400" smtClean="0"/>
          </a:p>
          <a:p>
            <a:r>
              <a:rPr lang="en-US" sz="1400" smtClean="0"/>
              <a:t>		all.add(</a:t>
            </a:r>
            <a:r>
              <a:rPr lang="en-US" sz="1400" b="1" smtClean="0"/>
              <a:t>new</a:t>
            </a:r>
            <a:r>
              <a:rPr lang="en-US" sz="1400" smtClean="0"/>
              <a:t> Book("Java Web</a:t>
            </a:r>
            <a:r>
              <a:rPr lang="zh-CN" altLang="en-US" sz="1400" smtClean="0"/>
              <a:t>开发实战经典</a:t>
            </a:r>
            <a:r>
              <a:rPr lang="en-US" sz="1400" smtClean="0"/>
              <a:t>", </a:t>
            </a:r>
            <a:r>
              <a:rPr lang="en-US" sz="1400" smtClean="0"/>
              <a:t>69.8</a:t>
            </a:r>
            <a:r>
              <a:rPr lang="en-US" sz="1400" smtClean="0"/>
              <a:t>));// </a:t>
            </a:r>
            <a:r>
              <a:rPr lang="zh-CN" altLang="en-US" sz="1400" smtClean="0"/>
              <a:t>保存自定义</a:t>
            </a:r>
            <a:r>
              <a:rPr lang="zh-CN" altLang="en-US" sz="1400" smtClean="0"/>
              <a:t>类对象</a:t>
            </a:r>
          </a:p>
          <a:p>
            <a:r>
              <a:rPr lang="en-US" sz="1400" smtClean="0"/>
              <a:t>		all.add(</a:t>
            </a:r>
            <a:r>
              <a:rPr lang="en-US" sz="1400" b="1" smtClean="0"/>
              <a:t>new</a:t>
            </a:r>
            <a:r>
              <a:rPr lang="en-US" sz="1400" smtClean="0"/>
              <a:t> Book("Oracle</a:t>
            </a:r>
            <a:r>
              <a:rPr lang="zh-CN" altLang="en-US" sz="1400" smtClean="0"/>
              <a:t>开发实战经典</a:t>
            </a:r>
            <a:r>
              <a:rPr lang="en-US" sz="1400" smtClean="0"/>
              <a:t>", 89.8));</a:t>
            </a:r>
            <a:r>
              <a:rPr lang="en-US" sz="1400" smtClean="0"/>
              <a:t>	</a:t>
            </a:r>
            <a:r>
              <a:rPr lang="en-US" sz="1400" smtClean="0"/>
              <a:t>// </a:t>
            </a:r>
            <a:r>
              <a:rPr lang="zh-CN" altLang="en-US" sz="1400" smtClean="0"/>
              <a:t>保存自定义类对象</a:t>
            </a:r>
          </a:p>
          <a:p>
            <a:r>
              <a:rPr lang="en-US" sz="1400" smtClean="0"/>
              <a:t>		all.remove(</a:t>
            </a:r>
            <a:r>
              <a:rPr lang="en-US" sz="1400" b="1" smtClean="0"/>
              <a:t>new</a:t>
            </a:r>
            <a:r>
              <a:rPr lang="en-US" sz="1400" smtClean="0"/>
              <a:t> Book("Oracle</a:t>
            </a:r>
            <a:r>
              <a:rPr lang="zh-CN" altLang="en-US" sz="1400" smtClean="0"/>
              <a:t>开发实战经典</a:t>
            </a:r>
            <a:r>
              <a:rPr lang="en-US" sz="1400" smtClean="0"/>
              <a:t>", </a:t>
            </a:r>
            <a:r>
              <a:rPr lang="en-US" sz="1400" smtClean="0"/>
              <a:t>89.8</a:t>
            </a:r>
            <a:r>
              <a:rPr lang="en-US" sz="1400" smtClean="0"/>
              <a:t>));// </a:t>
            </a:r>
            <a:r>
              <a:rPr lang="zh-CN" altLang="en-US" sz="1400" smtClean="0"/>
              <a:t>需要使用</a:t>
            </a:r>
            <a:r>
              <a:rPr lang="en-US" sz="1400" smtClean="0"/>
              <a:t>equals()</a:t>
            </a:r>
            <a:r>
              <a:rPr lang="zh-CN" altLang="en-US" sz="1400" smtClean="0"/>
              <a:t>方法</a:t>
            </a:r>
          </a:p>
          <a:p>
            <a:r>
              <a:rPr lang="en-US" sz="1400" smtClean="0"/>
              <a:t>		System.</a:t>
            </a:r>
            <a:r>
              <a:rPr lang="en-US" sz="1400" b="1" i="1" smtClean="0"/>
              <a:t>out</a:t>
            </a:r>
            <a:r>
              <a:rPr lang="en-US" sz="1400" smtClean="0"/>
              <a:t>.println(all);</a:t>
            </a:r>
            <a:endParaRPr lang="zh-CN" altLang="en-US" sz="1400" smtClean="0"/>
          </a:p>
          <a:p>
            <a:r>
              <a:rPr lang="en-US" sz="1400" smtClean="0"/>
              <a:t>	}</a:t>
            </a:r>
            <a:endParaRPr lang="zh-CN" altLang="en-US" sz="1400" smtClean="0"/>
          </a:p>
          <a:p>
            <a:r>
              <a:rPr lang="en-US" sz="1400" smtClean="0"/>
              <a:t>}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在最早</a:t>
            </a:r>
            <a:r>
              <a:rPr lang="en-US" smtClean="0"/>
              <a:t>JDK 1.0</a:t>
            </a:r>
            <a:r>
              <a:rPr lang="zh-CN" altLang="en-US" smtClean="0"/>
              <a:t>的时候就已经提供有</a:t>
            </a:r>
            <a:r>
              <a:rPr lang="en-US" smtClean="0"/>
              <a:t>Vector</a:t>
            </a:r>
            <a:r>
              <a:rPr lang="zh-CN" altLang="en-US" smtClean="0"/>
              <a:t>类（当时称为向量类），同时由于其提供的较早，所以这个类被大量的使用。但是到了</a:t>
            </a:r>
            <a:r>
              <a:rPr lang="en-US" smtClean="0"/>
              <a:t>JDK 1.2</a:t>
            </a:r>
            <a:r>
              <a:rPr lang="zh-CN" altLang="en-US" smtClean="0"/>
              <a:t>的时候由于类集框架的引入，所以对于整个集合的操作就有了新的标准，那么为了可以继续保留下</a:t>
            </a:r>
            <a:r>
              <a:rPr lang="en-US" smtClean="0"/>
              <a:t>Vector</a:t>
            </a:r>
            <a:r>
              <a:rPr lang="zh-CN" altLang="en-US" smtClean="0"/>
              <a:t>类，所以让这个类多实现了一个</a:t>
            </a:r>
            <a:r>
              <a:rPr lang="en-US" smtClean="0"/>
              <a:t>List</a:t>
            </a:r>
            <a:r>
              <a:rPr lang="zh-CN" altLang="en-US" smtClean="0"/>
              <a:t>接口。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411</Words>
  <PresentationFormat>全屏显示(16:9)</PresentationFormat>
  <Paragraphs>99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李兴华Java培训系列课程</vt:lpstr>
      <vt:lpstr>本章学习目标</vt:lpstr>
      <vt:lpstr>List</vt:lpstr>
      <vt:lpstr>范例：List基本操作</vt:lpstr>
      <vt:lpstr>范例：在集合里面保存对象</vt:lpstr>
      <vt:lpstr>范例：在集合里面保存对象</vt:lpstr>
      <vt:lpstr>Vector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212</cp:revision>
  <dcterms:created xsi:type="dcterms:W3CDTF">2015-01-02T11:02:54Z</dcterms:created>
  <dcterms:modified xsi:type="dcterms:W3CDTF">2017-02-08T06:53:26Z</dcterms:modified>
</cp:coreProperties>
</file>