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2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601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java.util.TreeSet;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Comparable&lt;Book&gt;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需要实现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Comparable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Book(String title,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书名：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，价格：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+ "\n";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compareTo(Book o)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排序方法，比较所有属性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&gt; o.price)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&lt; o.price)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.title.compareTo(o.title);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调用了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类的比较大小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Set&lt;Book&gt;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TreeSet&lt;Book&gt;();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全部信息重复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Book("JSP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价格信息重复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Book("Android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89.8));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都不重复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.println(all);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java.util.HashSet;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Book(String title,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price)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= title;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= price;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hashCode()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prime = 31;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 = 1;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temp = Double.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doubleToLongBits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(price);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 = prime * result +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(temp ^ (temp &gt;&gt;&gt; 32));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result = prime * result + ((title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? 0 : title.hashCode());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equals(Object obj)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obj)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(obj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(getClass() != obj.getClass())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Book other = (Book) obj;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(Double.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doubleToLongBits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(price) != Double.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doubleToLongBits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(other.price))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(title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(other.title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(!title.equals(other.title))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书名：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.title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，价格：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.price + "\n";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Set&lt;Book&gt; all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HashSet&lt;Book&gt;();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79.8));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Book("Java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全部信息重复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Book("JSP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79.8));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价格信息重复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all.add(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Book("Android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开发实战经典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89.8));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都不重复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.println(all);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子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zh-CN" altLang="en-US" smtClean="0"/>
              <a:t>子接口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Collection</a:t>
            </a:r>
            <a:r>
              <a:rPr lang="zh-CN" altLang="en-US" smtClean="0"/>
              <a:t>接口下又有另外一个比较常用的子接口为</a:t>
            </a:r>
            <a:r>
              <a:rPr lang="en-US" smtClean="0"/>
              <a:t>Set</a:t>
            </a:r>
            <a:r>
              <a:rPr lang="zh-CN" altLang="en-US" smtClean="0"/>
              <a:t>子接口，但是</a:t>
            </a:r>
            <a:r>
              <a:rPr lang="en-US" smtClean="0"/>
              <a:t>Set</a:t>
            </a:r>
            <a:r>
              <a:rPr lang="zh-CN" altLang="en-US" smtClean="0"/>
              <a:t>子接口并不像</a:t>
            </a:r>
            <a:r>
              <a:rPr lang="en-US" smtClean="0"/>
              <a:t>List</a:t>
            </a:r>
            <a:r>
              <a:rPr lang="zh-CN" altLang="en-US" smtClean="0"/>
              <a:t>子接口那样对于</a:t>
            </a:r>
            <a:r>
              <a:rPr lang="en-US" smtClean="0"/>
              <a:t>Collection</a:t>
            </a:r>
            <a:r>
              <a:rPr lang="zh-CN" altLang="en-US" smtClean="0"/>
              <a:t>接口进行了大量的扩充，而是简单的继承了</a:t>
            </a:r>
            <a:r>
              <a:rPr lang="en-US" smtClean="0"/>
              <a:t>Collection</a:t>
            </a:r>
            <a:r>
              <a:rPr lang="zh-CN" altLang="en-US" smtClean="0"/>
              <a:t>接口。也就是说在</a:t>
            </a:r>
            <a:r>
              <a:rPr lang="en-US" smtClean="0"/>
              <a:t>Set</a:t>
            </a:r>
            <a:r>
              <a:rPr lang="zh-CN" altLang="en-US" smtClean="0"/>
              <a:t>子接口里面是无法使用</a:t>
            </a:r>
            <a:r>
              <a:rPr lang="en-US" smtClean="0"/>
              <a:t>get()</a:t>
            </a:r>
            <a:r>
              <a:rPr lang="zh-CN" altLang="en-US" smtClean="0"/>
              <a:t>方法根据索引取得保存数据的操作。在</a:t>
            </a:r>
            <a:r>
              <a:rPr lang="en-US" smtClean="0"/>
              <a:t>Set</a:t>
            </a:r>
            <a:r>
              <a:rPr lang="zh-CN" altLang="en-US" smtClean="0"/>
              <a:t>子接口下有两个常用的子类：</a:t>
            </a:r>
            <a:r>
              <a:rPr lang="en-US" smtClean="0"/>
              <a:t>HashSet</a:t>
            </a:r>
            <a:r>
              <a:rPr lang="zh-CN" altLang="en-US" smtClean="0"/>
              <a:t>、</a:t>
            </a:r>
            <a:r>
              <a:rPr lang="en-US" smtClean="0"/>
              <a:t>TreeSet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HashSet</a:t>
            </a:r>
            <a:r>
              <a:rPr lang="zh-CN" altLang="en-US" smtClean="0"/>
              <a:t>子类的特点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01122" cy="3093039"/>
        </p:xfrm>
        <a:graphic>
          <a:graphicData uri="http://schemas.openxmlformats.org/drawingml/2006/table">
            <a:tbl>
              <a:tblPr/>
              <a:tblGrid>
                <a:gridCol w="1768839"/>
                <a:gridCol w="6732283"/>
              </a:tblGrid>
              <a:tr h="291015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java.util.HashSet;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HashSet&lt;String&gt;();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Set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jixianit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mldn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yootk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6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[MLDN, yootk, jixianit]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TreeSet</a:t>
            </a:r>
            <a:r>
              <a:rPr lang="zh-CN" altLang="en-US" smtClean="0"/>
              <a:t>子类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2560320"/>
        </p:xfrm>
        <a:graphic>
          <a:graphicData uri="http://schemas.openxmlformats.org/drawingml/2006/table">
            <a:tbl>
              <a:tblPr/>
              <a:tblGrid>
                <a:gridCol w="1656104"/>
                <a:gridCol w="691645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java.util.TreeSet;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TreeSet&lt;String&gt;();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Set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jixianit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mldn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yootk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重复数据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[jixianit, mldn, yootk]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关于数据排序的说明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TreeSet</a:t>
            </a:r>
            <a:r>
              <a:rPr lang="zh-CN" altLang="en-US" smtClean="0"/>
              <a:t>子类保存的内容可以进行排序，但是其排序的依据是依据比较器接口（</a:t>
            </a:r>
            <a:r>
              <a:rPr lang="en-US" smtClean="0"/>
              <a:t>Comparable</a:t>
            </a:r>
            <a:r>
              <a:rPr lang="zh-CN" altLang="en-US" smtClean="0"/>
              <a:t>）实现的，即，如果现在要想利用</a:t>
            </a:r>
            <a:r>
              <a:rPr lang="en-US" smtClean="0"/>
              <a:t>TreeSet</a:t>
            </a:r>
            <a:r>
              <a:rPr lang="zh-CN" altLang="en-US" smtClean="0"/>
              <a:t>子类保存任意类的对象，那么该对象所在的类必须要实现</a:t>
            </a:r>
            <a:r>
              <a:rPr lang="en-US" smtClean="0"/>
              <a:t>java.lang.Comparable</a:t>
            </a:r>
            <a:r>
              <a:rPr lang="zh-CN" altLang="en-US" smtClean="0"/>
              <a:t>接口。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关于重复元素的说明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TreeSet</a:t>
            </a:r>
            <a:r>
              <a:rPr lang="zh-CN" altLang="en-US" smtClean="0"/>
              <a:t>利用</a:t>
            </a:r>
            <a:r>
              <a:rPr lang="en-US" smtClean="0"/>
              <a:t>Comparable</a:t>
            </a:r>
            <a:r>
              <a:rPr lang="zh-CN" altLang="en-US" smtClean="0"/>
              <a:t>接口实现重复元素的判断，但是这样的操作只适合于支持排序类集操作环境下。而其他的子类（例如：</a:t>
            </a:r>
            <a:r>
              <a:rPr lang="en-US" smtClean="0"/>
              <a:t>HashSet</a:t>
            </a:r>
            <a:r>
              <a:rPr lang="zh-CN" altLang="en-US" smtClean="0"/>
              <a:t>）如果要想消除重复元素，则必须依靠</a:t>
            </a:r>
            <a:r>
              <a:rPr lang="en-US" smtClean="0"/>
              <a:t>Object</a:t>
            </a:r>
            <a:r>
              <a:rPr lang="zh-CN" altLang="en-US" smtClean="0"/>
              <a:t>类中所提供的两个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取得哈希码：</a:t>
            </a:r>
            <a:r>
              <a:rPr lang="en-US" smtClean="0"/>
              <a:t>public int hashCode</a:t>
            </a:r>
            <a:r>
              <a:rPr lang="en-US" smtClean="0"/>
              <a:t>()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先判断对象的哈希码是否相同，依靠哈希码取得一个对象的内容；</a:t>
            </a:r>
            <a:endParaRPr lang="en-US" altLang="zh-CN" smtClean="0"/>
          </a:p>
          <a:p>
            <a:pPr lvl="1"/>
            <a:r>
              <a:rPr lang="zh-CN" altLang="en-US" smtClean="0"/>
              <a:t>对象比较：</a:t>
            </a:r>
            <a:r>
              <a:rPr lang="en-US" smtClean="0"/>
              <a:t>public boolean equals(Object obj</a:t>
            </a:r>
            <a:r>
              <a:rPr lang="en-US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再将对象的属性进行依次的比较。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478</Words>
  <PresentationFormat>全屏显示(16:9)</PresentationFormat>
  <Paragraphs>149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李兴华Java培训系列课程</vt:lpstr>
      <vt:lpstr>本章学习目标</vt:lpstr>
      <vt:lpstr>Set子接口</vt:lpstr>
      <vt:lpstr>范例：观察HashSet子类的特点</vt:lpstr>
      <vt:lpstr>范例：使用TreeSet子类</vt:lpstr>
      <vt:lpstr>关于数据排序的说明</vt:lpstr>
      <vt:lpstr>关于重复元素的说明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220</cp:revision>
  <dcterms:created xsi:type="dcterms:W3CDTF">2015-01-02T11:02:54Z</dcterms:created>
  <dcterms:modified xsi:type="dcterms:W3CDTF">2017-02-08T07:00:01Z</dcterms:modified>
</cp:coreProperties>
</file>