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集合输出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Enumeration</a:t>
            </a:r>
            <a:r>
              <a:rPr lang="zh-CN" altLang="en-US" smtClean="0"/>
              <a:t>接口输出数据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386854"/>
          <a:ext cx="8429684" cy="3185160"/>
        </p:xfrm>
        <a:graphic>
          <a:graphicData uri="http://schemas.openxmlformats.org/drawingml/2006/table">
            <a:tbl>
              <a:tblPr/>
              <a:tblGrid>
                <a:gridCol w="1378439"/>
                <a:gridCol w="70512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java.util.Enumeration;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java.util.Vector;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Vector&lt;String&gt;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Vector&lt;String&gt;() 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Vector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子类对象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Enumeration&lt;String&gt;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enu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.elements()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Enumeration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enu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.hasMoreElements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判断是否有数据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enu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.nextElement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取出当前数据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</a:t>
            </a:r>
            <a:r>
              <a:rPr lang="zh-CN" altLang="en-US" smtClean="0"/>
              <a:t>设置类集的主要目的以及核心接口的使用；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接口的作用及主要操作方法；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Collection</a:t>
            </a:r>
            <a:r>
              <a:rPr lang="zh-CN" altLang="en-US" smtClean="0"/>
              <a:t>子接口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的区别及常用子类的使用；</a:t>
            </a:r>
            <a:endParaRPr lang="en-US" altLang="zh-CN" smtClean="0"/>
          </a:p>
          <a:p>
            <a:r>
              <a:rPr lang="zh-CN" altLang="en-US" smtClean="0"/>
              <a:t>掌握集合的四种输出操作语法结构；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Properties</a:t>
            </a:r>
            <a:r>
              <a:rPr lang="zh-CN" altLang="en-US" smtClean="0"/>
              <a:t>类的使用；</a:t>
            </a:r>
            <a:endParaRPr lang="en-US" altLang="zh-CN" smtClean="0"/>
          </a:p>
          <a:p>
            <a:r>
              <a:rPr lang="zh-CN" altLang="en-US" smtClean="0"/>
              <a:t>了解类集工具类</a:t>
            </a:r>
            <a:r>
              <a:rPr lang="en-US" smtClean="0"/>
              <a:t>Collections</a:t>
            </a:r>
            <a:r>
              <a:rPr lang="zh-CN" altLang="en-US" smtClean="0"/>
              <a:t>的作用；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JDK 1.8</a:t>
            </a:r>
            <a:r>
              <a:rPr lang="zh-CN" altLang="en-US" smtClean="0"/>
              <a:t>中提供数据流的概念；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MapReduce</a:t>
            </a:r>
            <a:r>
              <a:rPr lang="zh-CN" altLang="en-US" smtClean="0"/>
              <a:t>的概念以及</a:t>
            </a:r>
            <a:r>
              <a:rPr lang="en-US" smtClean="0"/>
              <a:t>JDK 1.8</a:t>
            </a:r>
            <a:r>
              <a:rPr lang="zh-CN" altLang="en-US" smtClean="0"/>
              <a:t>的操作实现。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由于集合之中往往会保存多个对象数据，所以一般进行集合输出时都会采用循环的方式完成。而在</a:t>
            </a:r>
            <a:r>
              <a:rPr lang="en-US" smtClean="0"/>
              <a:t>Java</a:t>
            </a:r>
            <a:r>
              <a:rPr lang="zh-CN" altLang="en-US" smtClean="0"/>
              <a:t>中，集合的输出操作有四种形式：</a:t>
            </a:r>
            <a:r>
              <a:rPr lang="en-US" smtClean="0"/>
              <a:t>Iterator</a:t>
            </a:r>
            <a:r>
              <a:rPr lang="zh-CN" altLang="en-US" smtClean="0"/>
              <a:t>输出、</a:t>
            </a:r>
            <a:r>
              <a:rPr lang="en-US" smtClean="0"/>
              <a:t>ListIterator</a:t>
            </a:r>
            <a:r>
              <a:rPr lang="zh-CN" altLang="en-US" smtClean="0"/>
              <a:t>输出、</a:t>
            </a:r>
            <a:r>
              <a:rPr lang="en-US" smtClean="0"/>
              <a:t>Enumeration</a:t>
            </a:r>
            <a:r>
              <a:rPr lang="zh-CN" altLang="en-US" smtClean="0"/>
              <a:t>输出、</a:t>
            </a:r>
            <a:r>
              <a:rPr lang="en-US" smtClean="0"/>
              <a:t>foreach</a:t>
            </a:r>
            <a:r>
              <a:rPr lang="zh-CN" altLang="en-US" smtClean="0"/>
              <a:t>（加强型</a:t>
            </a:r>
            <a:r>
              <a:rPr lang="en-US" smtClean="0"/>
              <a:t>for</a:t>
            </a:r>
            <a:r>
              <a:rPr lang="zh-CN" altLang="en-US" smtClean="0"/>
              <a:t>循环）输出。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迭代输出：</a:t>
            </a:r>
            <a:r>
              <a:rPr lang="en-US" smtClean="0"/>
              <a:t>Iterator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Iterator</a:t>
            </a:r>
            <a:r>
              <a:rPr lang="zh-CN" altLang="en-US" sz="2000" smtClean="0"/>
              <a:t>（迭代器）是集合输出操作中最为常用的接口，而在</a:t>
            </a:r>
            <a:r>
              <a:rPr lang="en-US" sz="2000" smtClean="0"/>
              <a:t>Collection</a:t>
            </a:r>
            <a:r>
              <a:rPr lang="zh-CN" altLang="en-US" sz="2000" smtClean="0"/>
              <a:t>接口中也提供有直接为</a:t>
            </a:r>
            <a:r>
              <a:rPr lang="en-US" sz="2000" smtClean="0"/>
              <a:t>Iterator</a:t>
            </a:r>
            <a:r>
              <a:rPr lang="zh-CN" altLang="en-US" sz="2000" smtClean="0"/>
              <a:t>接口实例化的方法（</a:t>
            </a:r>
            <a:r>
              <a:rPr lang="en-US" sz="2000" smtClean="0"/>
              <a:t>iterator()</a:t>
            </a:r>
            <a:r>
              <a:rPr lang="zh-CN" altLang="en-US" sz="2000" smtClean="0"/>
              <a:t>），所以任何的集合类型都可以转换为</a:t>
            </a:r>
            <a:r>
              <a:rPr lang="en-US" sz="2000" smtClean="0"/>
              <a:t>Iterator</a:t>
            </a:r>
            <a:r>
              <a:rPr lang="zh-CN" altLang="en-US" sz="2000" smtClean="0"/>
              <a:t>接口输出。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348" y="2571750"/>
          <a:ext cx="7786742" cy="548640"/>
        </p:xfrm>
        <a:graphic>
          <a:graphicData uri="http://schemas.openxmlformats.org/drawingml/2006/table">
            <a:tbl>
              <a:tblPr/>
              <a:tblGrid>
                <a:gridCol w="440759"/>
                <a:gridCol w="3452612"/>
                <a:gridCol w="661138"/>
                <a:gridCol w="323223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hasNext()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判断是否还有内容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E 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取出当前内容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17109"/>
            <a:ext cx="5214974" cy="142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Iterator</a:t>
            </a:r>
            <a:r>
              <a:rPr lang="zh-CN" altLang="en-US" smtClean="0"/>
              <a:t>输出集合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62090"/>
          <a:ext cx="8501122" cy="335280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2667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java.util.Iterator;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 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Hello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"Hello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保存重复元素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World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Iterator&lt;String&gt;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.iterator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Iterator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.hasNext())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判断是否有数据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取出当前数据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07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Hello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World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mtClean="0"/>
              <a:t>双向迭代</a:t>
            </a:r>
            <a:r>
              <a:rPr lang="zh-CN" altLang="en-US" b="1" smtClean="0"/>
              <a:t>：</a:t>
            </a:r>
            <a:r>
              <a:rPr lang="en-US" b="1" smtClean="0"/>
              <a:t>ListIterator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虽然利用</a:t>
            </a:r>
            <a:r>
              <a:rPr lang="en-US" sz="2000" smtClean="0"/>
              <a:t>Iterator</a:t>
            </a:r>
            <a:r>
              <a:rPr lang="zh-CN" altLang="en-US" sz="2000" smtClean="0"/>
              <a:t>接口可以实现集合的迭代输出操作，但是</a:t>
            </a:r>
            <a:r>
              <a:rPr lang="en-US" sz="2000" smtClean="0"/>
              <a:t>Iterator</a:t>
            </a:r>
            <a:r>
              <a:rPr lang="zh-CN" altLang="en-US" sz="2000" smtClean="0"/>
              <a:t>本身却存在有一个问题：只能够进行由前向后的输出。所以为了让输出变得更加灵活，在类集框架中由提供有一个</a:t>
            </a:r>
            <a:r>
              <a:rPr lang="en-US" sz="2000" smtClean="0"/>
              <a:t>ListIterator</a:t>
            </a:r>
            <a:r>
              <a:rPr lang="zh-CN" altLang="en-US" sz="2000" smtClean="0"/>
              <a:t>接口，利用此接口可以实现双向迭代。</a:t>
            </a:r>
            <a:r>
              <a:rPr lang="en-US" sz="2000" smtClean="0"/>
              <a:t>ListIterator</a:t>
            </a:r>
            <a:r>
              <a:rPr lang="zh-CN" altLang="en-US" sz="2000" smtClean="0"/>
              <a:t>属于</a:t>
            </a:r>
            <a:r>
              <a:rPr lang="en-US" sz="2000" smtClean="0"/>
              <a:t>Iterator</a:t>
            </a:r>
            <a:r>
              <a:rPr lang="zh-CN" altLang="en-US" sz="2000" smtClean="0"/>
              <a:t>的子接口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2786064"/>
          <a:ext cx="8572528" cy="1371600"/>
        </p:xfrm>
        <a:graphic>
          <a:graphicData uri="http://schemas.openxmlformats.org/drawingml/2006/table">
            <a:tbl>
              <a:tblPr/>
              <a:tblGrid>
                <a:gridCol w="485237"/>
                <a:gridCol w="3801027"/>
                <a:gridCol w="727856"/>
                <a:gridCol w="3558408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boolean hasPrevious()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判断是否有前一个元素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E previous()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取出前一个元素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void add(E e)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向集合追加数据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void set(E e)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修改集合数据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完成双向迭代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428742"/>
          <a:ext cx="8572560" cy="3154680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1432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java.util.ListIterator;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&gt;()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由前向后输出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ListIterator&lt;String&gt;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.listIterator() ;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ListIterator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.hasNext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由前向后迭代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.next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取出当前数据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"\n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由后向前输出：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.hasPrevious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由后向前迭代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iter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.previous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取出当前数据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输出数据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8057" marR="580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foreach</a:t>
            </a:r>
            <a:r>
              <a:rPr lang="zh-CN" altLang="en-US" smtClean="0"/>
              <a:t>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28742"/>
          <a:ext cx="8429684" cy="3017520"/>
        </p:xfrm>
        <a:graphic>
          <a:graphicData uri="http://schemas.openxmlformats.org/drawingml/2006/table">
            <a:tbl>
              <a:tblPr/>
              <a:tblGrid>
                <a:gridCol w="1378439"/>
                <a:gridCol w="70512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java.util.ArrayList;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java.util.List;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List&lt;String&gt;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ArrayList&lt;String&gt;() 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List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接口对象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"www.jixianit.com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.add(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"www.mldn.cn"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向集合保存数据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集合中包含的数据都是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型，所以需要使用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String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接收集合中的每一个数据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: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for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str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www.mldn.cn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Enumeration</a:t>
            </a:r>
            <a:r>
              <a:rPr lang="zh-CN" altLang="en-US" smtClean="0"/>
              <a:t>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Enumeration</a:t>
            </a:r>
            <a:r>
              <a:rPr lang="zh-CN" altLang="en-US" smtClean="0"/>
              <a:t>（枚举输出）是与</a:t>
            </a:r>
            <a:r>
              <a:rPr lang="en-US" smtClean="0"/>
              <a:t>Vector</a:t>
            </a:r>
            <a:r>
              <a:rPr lang="zh-CN" altLang="en-US" smtClean="0"/>
              <a:t>类一起在</a:t>
            </a:r>
            <a:r>
              <a:rPr lang="en-US" smtClean="0"/>
              <a:t>JDK 1.0</a:t>
            </a:r>
            <a:r>
              <a:rPr lang="zh-CN" altLang="en-US" smtClean="0"/>
              <a:t>的时候推出的输出接口，即：最早的</a:t>
            </a:r>
            <a:r>
              <a:rPr lang="en-US" smtClean="0"/>
              <a:t>Vector</a:t>
            </a:r>
            <a:r>
              <a:rPr lang="zh-CN" altLang="en-US" smtClean="0"/>
              <a:t>如果要想输出就需要使用</a:t>
            </a:r>
            <a:r>
              <a:rPr lang="en-US" smtClean="0"/>
              <a:t>Enumeration</a:t>
            </a:r>
            <a:r>
              <a:rPr lang="zh-CN" altLang="en-US" smtClean="0"/>
              <a:t>接口完成，那么此接口定义如下：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86064"/>
          <a:ext cx="8215370" cy="857256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8572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interface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Enumeration&lt;E&gt;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boolean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hasMoreElements() ;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判断是否有下一个元素，等同于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hasNext()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 nextElement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取出当前元素，等同于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next()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536</Words>
  <PresentationFormat>全屏显示(16:9)</PresentationFormat>
  <Paragraphs>148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集合输出</vt:lpstr>
      <vt:lpstr>迭代输出：Iterator</vt:lpstr>
      <vt:lpstr>范例：使用Iterator输出集合</vt:lpstr>
      <vt:lpstr>双向迭代：ListIterator</vt:lpstr>
      <vt:lpstr>范例：完成双向迭代</vt:lpstr>
      <vt:lpstr>foreach输出</vt:lpstr>
      <vt:lpstr>Enumeration输出</vt:lpstr>
      <vt:lpstr>范例：利用Enumeration接口输出数据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230</cp:revision>
  <dcterms:created xsi:type="dcterms:W3CDTF">2015-01-02T11:02:54Z</dcterms:created>
  <dcterms:modified xsi:type="dcterms:W3CDTF">2017-02-08T07:07:21Z</dcterms:modified>
</cp:coreProperties>
</file>