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Stack</a:t>
            </a:r>
            <a:r>
              <a:rPr lang="zh-CN" altLang="en-US" smtClean="0"/>
              <a:t>子类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栈（</a:t>
            </a:r>
            <a:r>
              <a:rPr lang="en-US" altLang="zh-CN" smtClean="0"/>
              <a:t>Stack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栈也是一种动态对象数组，采用的是一种先进后出的数据结构形式，即：在栈中最早保存的数据最后才会取出，而最后保存的数据可以最先取出</a:t>
            </a:r>
            <a:endParaRPr lang="zh-CN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683" y="2214560"/>
            <a:ext cx="3071834" cy="231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1583" y="2285998"/>
            <a:ext cx="3315127" cy="227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java.util</a:t>
            </a:r>
            <a:r>
              <a:rPr lang="zh-CN" altLang="en-US" smtClean="0"/>
              <a:t>包中可以利用</a:t>
            </a:r>
            <a:r>
              <a:rPr lang="en-US" smtClean="0"/>
              <a:t>Stack</a:t>
            </a:r>
            <a:r>
              <a:rPr lang="zh-CN" altLang="en-US" smtClean="0"/>
              <a:t>类实现栈的功能，此类定义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public class Stack&lt;E&gt; extends Vector&lt;E&gt;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500312"/>
          <a:ext cx="8358246" cy="1066800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push(E item)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数据入栈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pop()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数据出栈，如果栈中没有数据，则调用此方法会抛出空栈异常（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EmptyStackException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观察栈的操作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11618"/>
          <a:ext cx="8429684" cy="3200400"/>
        </p:xfrm>
        <a:graphic>
          <a:graphicData uri="http://schemas.openxmlformats.org/drawingml/2006/table">
            <a:tbl>
              <a:tblPr/>
              <a:tblGrid>
                <a:gridCol w="1402002"/>
                <a:gridCol w="70276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java.util.Stack;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Stack&lt;String&gt;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Stack&lt;String&gt;();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.push(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.push(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.push(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EmptyStackException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（第一次执行“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（第二次执行“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（第三次执行“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0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java.util.EmptyStackException</a:t>
                      </a:r>
                      <a:r>
                        <a:rPr lang="zh-CN" sz="1000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（第四次执行“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.pop()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”）</a:t>
                      </a:r>
                      <a:r>
                        <a:rPr lang="zh-CN" sz="1000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java.util.Stack.peek(Unknown Source)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java.util.Stack.pop(Unknown Source)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0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TestDemo.java:12</a:t>
                      </a: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316</Words>
  <PresentationFormat>全屏显示(16:9)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栈（Stack）</vt:lpstr>
      <vt:lpstr>Stack</vt:lpstr>
      <vt:lpstr>范例：观察栈的操作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245</cp:revision>
  <dcterms:created xsi:type="dcterms:W3CDTF">2015-01-02T11:02:54Z</dcterms:created>
  <dcterms:modified xsi:type="dcterms:W3CDTF">2017-02-08T07:17:51Z</dcterms:modified>
</cp:coreProperties>
</file>