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Properties</a:t>
            </a:r>
            <a:r>
              <a:rPr lang="zh-CN" altLang="en-US" smtClean="0"/>
              <a:t>子类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设置类集的主要目的以及核心接口的使用；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接口的作用及主要操作方法；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掌握集合的四种输出操作语法结构；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Properties</a:t>
            </a:r>
            <a:r>
              <a:rPr lang="zh-CN" altLang="en-US" smtClean="0"/>
              <a:t>类的使用；</a:t>
            </a:r>
            <a:endParaRPr lang="en-US" altLang="zh-CN" smtClean="0"/>
          </a:p>
          <a:p>
            <a:r>
              <a:rPr lang="zh-CN" altLang="en-US" smtClean="0"/>
              <a:t>了解类集工具类</a:t>
            </a:r>
            <a:r>
              <a:rPr lang="en-US" smtClean="0"/>
              <a:t>Collections</a:t>
            </a:r>
            <a:r>
              <a:rPr lang="zh-CN" altLang="en-US" smtClean="0"/>
              <a:t>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JDK 1.8</a:t>
            </a:r>
            <a:r>
              <a:rPr lang="zh-CN" altLang="en-US" smtClean="0"/>
              <a:t>中提供数据流的概念；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MapReduce</a:t>
            </a:r>
            <a:r>
              <a:rPr lang="zh-CN" altLang="en-US" smtClean="0"/>
              <a:t>的概念以及</a:t>
            </a:r>
            <a:r>
              <a:rPr lang="en-US" smtClean="0"/>
              <a:t>JDK 1.8</a:t>
            </a:r>
            <a:r>
              <a:rPr lang="zh-CN" altLang="en-US" smtClean="0"/>
              <a:t>的操作实现。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Properties</a:t>
            </a:r>
            <a:r>
              <a:rPr lang="zh-CN" altLang="en-US" smtClean="0"/>
              <a:t>类本身属于</a:t>
            </a:r>
            <a:r>
              <a:rPr lang="en-US" smtClean="0"/>
              <a:t>Hashtable</a:t>
            </a:r>
            <a:r>
              <a:rPr lang="zh-CN" altLang="en-US" smtClean="0"/>
              <a:t>的子类，但是由于</a:t>
            </a:r>
            <a:r>
              <a:rPr lang="en-US" smtClean="0"/>
              <a:t>Properties</a:t>
            </a:r>
            <a:r>
              <a:rPr lang="zh-CN" altLang="en-US" smtClean="0"/>
              <a:t>类都使用</a:t>
            </a:r>
            <a:r>
              <a:rPr lang="en-US" smtClean="0"/>
              <a:t>String</a:t>
            </a:r>
            <a:r>
              <a:rPr lang="zh-CN" altLang="en-US" smtClean="0"/>
              <a:t>数据类型进行操作，所以在使用</a:t>
            </a:r>
            <a:r>
              <a:rPr lang="en-US" smtClean="0"/>
              <a:t>Properties</a:t>
            </a:r>
            <a:r>
              <a:rPr lang="zh-CN" altLang="en-US" smtClean="0"/>
              <a:t>类时主要使用本类所定义的方法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714626"/>
          <a:ext cx="8601114" cy="1920240"/>
        </p:xfrm>
        <a:graphic>
          <a:graphicData uri="http://schemas.openxmlformats.org/drawingml/2006/table">
            <a:tbl>
              <a:tblPr/>
              <a:tblGrid>
                <a:gridCol w="486856"/>
                <a:gridCol w="3813701"/>
                <a:gridCol w="730283"/>
                <a:gridCol w="357027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Object setProperty(String key, String value)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设置属性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getProperty(String key)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取得属性，如果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不存在则返回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null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getProperty(String key, String defaultValue)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取得属性，如果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不存在则返回默认值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store(OutputStream out, String comments)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通过输出流保存属性内容，输出同时可以设置注释信息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load(InputStream inStream)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通过输入流读取属性内容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属性的基本操作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2743200"/>
        </p:xfrm>
        <a:graphic>
          <a:graphicData uri="http://schemas.openxmlformats.org/drawingml/2006/table">
            <a:tbl>
              <a:tblPr/>
              <a:tblGrid>
                <a:gridCol w="1524071"/>
                <a:gridCol w="7048489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java.util.Properties;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Properties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Properties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.setProperty(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"BJ"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北京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保存属性信息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.setProperty(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"TJ"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天津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保存属性信息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.getProperty(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"BJ"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根据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取得属性信息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.getProperty(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"GZ"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根据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取得属性信息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.getProperty(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"GZ"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没有此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记录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没有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返回默认值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北京（“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.getProperty(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"BJ"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.getProperty(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"GZ"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没有此记录（“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.getProperty(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"GZ"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没有此记录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”语句输出结果）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将属性信息保存在文件里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143272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java.util.Properties;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Properties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Properties();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.setProperty(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"BJ"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北京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保存属性信息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.setProperty(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"TJ"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天津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保存属性信息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一般而言后缀可以随意设置，但是标准来讲，既然是属性文件，后缀就必须是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*.properties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，这样做也是为了与国际化对应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在进行属性信息保存时如果属性内容为中文则会自动进行转码操作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.store(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FileOutputStream(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"E:"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"area.properties"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"Area Info"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通过文件流读取属性内容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3080405"/>
        </p:xfrm>
        <a:graphic>
          <a:graphicData uri="http://schemas.openxmlformats.org/drawingml/2006/table">
            <a:tbl>
              <a:tblPr/>
              <a:tblGrid>
                <a:gridCol w="1879448"/>
                <a:gridCol w="6550236"/>
              </a:tblGrid>
              <a:tr h="286704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java.io.FileInputStream;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java.util.Properties;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Properties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Properties();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.load(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FileInputStream(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"E:"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"area.properties"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.getProperty(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BJ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根据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value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4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北京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382</Words>
  <PresentationFormat>全屏显示(16:9)</PresentationFormat>
  <Paragraphs>89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Properties</vt:lpstr>
      <vt:lpstr>范例：属性的基本操作</vt:lpstr>
      <vt:lpstr>范例：将属性信息保存在文件里</vt:lpstr>
      <vt:lpstr>范例：通过文件流读取属性内容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250</cp:revision>
  <dcterms:created xsi:type="dcterms:W3CDTF">2015-01-02T11:02:54Z</dcterms:created>
  <dcterms:modified xsi:type="dcterms:W3CDTF">2017-02-08T07:20:27Z</dcterms:modified>
</cp:coreProperties>
</file>