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Collections</a:t>
            </a:r>
            <a:r>
              <a:rPr lang="zh-CN" altLang="en-US" smtClean="0"/>
              <a:t>工具类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Collections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提供类库的时候考虑到用户的使用方便性，所以专门提供了一个集合的工具类 </a:t>
            </a:r>
            <a:r>
              <a:rPr lang="en-US" altLang="zh-CN" smtClean="0"/>
              <a:t>——</a:t>
            </a:r>
            <a:r>
              <a:rPr lang="en-US" smtClean="0"/>
              <a:t> Collections</a:t>
            </a:r>
            <a:r>
              <a:rPr lang="zh-CN" altLang="en-US" smtClean="0"/>
              <a:t>，这个工具类可以实现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Map</a:t>
            </a:r>
            <a:r>
              <a:rPr lang="zh-CN" altLang="en-US" smtClean="0"/>
              <a:t>集合的操作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14626"/>
          <a:ext cx="8215370" cy="1828800"/>
        </p:xfrm>
        <a:graphic>
          <a:graphicData uri="http://schemas.openxmlformats.org/drawingml/2006/table">
            <a:tbl>
              <a:tblPr/>
              <a:tblGrid>
                <a:gridCol w="465021"/>
                <a:gridCol w="3642664"/>
                <a:gridCol w="697531"/>
                <a:gridCol w="341015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&lt;T&gt; boolean addAll(Collection&lt;? super T&gt; c, T... elements)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实现集合数据追加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&lt;T&gt; int binarySearch(List&lt;? extends Comparable&lt;? super T&gt;&gt; list, T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使用二分查找法查找集合数据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&lt;T&gt; void copy(List&lt;? super T&gt; dest, List&lt;? extends T&gt; src)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集合拷贝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void reverse(List&lt;?&gt; list)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集合反转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&lt;T extends Comparable&lt;? super T&gt;&gt; void sort(List&lt;T&gt; list)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集合排序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为集合追加数据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743200"/>
        </p:xfrm>
        <a:graphic>
          <a:graphicData uri="http://schemas.openxmlformats.org/drawingml/2006/table">
            <a:tbl>
              <a:tblPr/>
              <a:tblGrid>
                <a:gridCol w="2129511"/>
                <a:gridCol w="6300173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java.util.Collections;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实例化集合对象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Collections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类的方法向集合保存多个数据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addAll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"jixianit"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"mldnjava"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"lixinghua"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Collections.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reverse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集合反转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直接输出集合对象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[lixinghua, mldnjava, yootk, mldn, jixianit]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327</Words>
  <PresentationFormat>全屏显示(16:9)</PresentationFormat>
  <Paragraphs>59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Collections</vt:lpstr>
      <vt:lpstr>范例：为集合追加数据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253</cp:revision>
  <dcterms:created xsi:type="dcterms:W3CDTF">2015-01-02T11:02:54Z</dcterms:created>
  <dcterms:modified xsi:type="dcterms:W3CDTF">2017-02-08T07:27:37Z</dcterms:modified>
</cp:coreProperties>
</file>