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2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java.util.ArrayList;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Orders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pname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商品名称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商品单价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amount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购买数量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Orders(String pname,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amount)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this.pname = pname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.amount = amount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getPname()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getAmount()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amount;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getPrice()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List&lt;Orders&gt;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ArrayList&lt;Orders&gt;();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Orders("Java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79.8, 200));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添加购买记录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Orders("JavaWeb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69.8, 500));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添加购买记录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Orders("Android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89.8, 300));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添加购买记录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Orders("Oracle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99.0, 800));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添加购买记录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all.stream().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map((x) -&gt; x.getAmount() * x.getPrice()).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用于实现每件商品总价的计算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forEach(System.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::println);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输出每一个商品的总价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数据流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数据处理后过滤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360420"/>
        </p:xfrm>
        <a:graphic>
          <a:graphicData uri="http://schemas.openxmlformats.org/drawingml/2006/table">
            <a:tbl>
              <a:tblPr/>
              <a:tblGrid>
                <a:gridCol w="2035949"/>
                <a:gridCol w="6536611"/>
              </a:tblGrid>
              <a:tr h="251314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java.util.stream.Collectors;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保存数据，大写字母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zh-CN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endParaRPr lang="zh-CN" sz="105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.distinct().map((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.toLowerCase()).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filter((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.contains(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)).collect(Collectors.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toList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.forEach(System.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::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println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取得消除重复数据后的内容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9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实现数据流数据的分页操作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4470"/>
          <a:ext cx="8358246" cy="3360420"/>
        </p:xfrm>
        <a:graphic>
          <a:graphicData uri="http://schemas.openxmlformats.org/drawingml/2006/table">
            <a:tbl>
              <a:tblPr/>
              <a:tblGrid>
                <a:gridCol w="1985050"/>
                <a:gridCol w="6373196"/>
              </a:tblGrid>
              <a:tr h="159010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java.util.stream.Collectors;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保存数据，大写字母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en-US" sz="105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.distinct().map((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.toLowerCase()).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filter((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.contains(</a:t>
                      </a:r>
                      <a:r>
                        <a:rPr lang="en-US" sz="105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"t"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)).collect(Collectors.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toList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.forEach(System.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:: 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println</a:t>
                      </a:r>
                      <a:r>
                        <a:rPr lang="en-US" sz="105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取得消除重复数据后的内容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28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实现数据的匹配查询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318516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保存数据，大写字母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.anyMatch((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.contains(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数据存在！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数据存在！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设置多个条件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62090"/>
          <a:ext cx="8501122" cy="3352800"/>
        </p:xfrm>
        <a:graphic>
          <a:graphicData uri="http://schemas.openxmlformats.org/drawingml/2006/table">
            <a:tbl>
              <a:tblPr/>
              <a:tblGrid>
                <a:gridCol w="1642303"/>
                <a:gridCol w="6858819"/>
              </a:tblGrid>
              <a:tr h="228638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java.util.function.Predicate;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ArrayList&lt;String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保存数据，大写字母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r>
                        <a:rPr lang="en-US" sz="10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Predicate&lt;String&gt;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.contains(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断言型接口方法引用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Predicate&lt;String&gt;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p2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.contains(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断言型接口方法引用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.anyMatch(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p1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.or(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p2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两个条件有一个满足即可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数据存在！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5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数据存在！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MapReduce</a:t>
            </a:r>
            <a:r>
              <a:rPr lang="zh-CN" altLang="en-US" smtClean="0"/>
              <a:t>是一种进行大数据操作的开发模型，在</a:t>
            </a:r>
            <a:r>
              <a:rPr lang="en-US" smtClean="0"/>
              <a:t>Stream</a:t>
            </a:r>
            <a:r>
              <a:rPr lang="zh-CN" altLang="en-US" smtClean="0"/>
              <a:t>数据流之中也提供有类似的实现，有两个重要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数据处理方法：</a:t>
            </a:r>
            <a:r>
              <a:rPr lang="en-US" smtClean="0"/>
              <a:t>public &lt;R&gt; Stream&lt;R&gt; map(Function&lt;? super T,? extends R&gt; mapper</a:t>
            </a:r>
            <a:r>
              <a:rPr lang="en-US" smtClean="0"/>
              <a:t>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数据分析方法：</a:t>
            </a:r>
            <a:r>
              <a:rPr lang="en-US" smtClean="0"/>
              <a:t>public Optional&lt;T&gt; reduce(BinaryOperator&lt;T&gt; accumulator)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统计处理数据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765042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258216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List&lt;Orders&gt;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ArrayList&lt;Orders&gt;();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79.8,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200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"JavaWeb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69.8,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500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"Android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89.8,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300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99.0,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800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allPrice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.stream().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map((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.getAmount() *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.getPrice()).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用于实现每件商品总价的计算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reduce((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).get();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输出每一个商品的总价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购买图书总价：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allPrice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6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购买图书总价：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157000.0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DoubleSummaryStatistics</a:t>
            </a:r>
            <a:r>
              <a:rPr lang="zh-CN" altLang="en-US" smtClean="0"/>
              <a:t>类提供的数据统计方法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429684" cy="2571768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double getSum()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求和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double getAverage()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求平均值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long getCount()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求数量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double getMax()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求最大值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double getMin()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求最小值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实现数据的统计操作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1480" y="1488772"/>
          <a:ext cx="8243924" cy="3017520"/>
        </p:xfrm>
        <a:graphic>
          <a:graphicData uri="http://schemas.openxmlformats.org/drawingml/2006/table">
            <a:tbl>
              <a:tblPr/>
              <a:tblGrid>
                <a:gridCol w="1592616"/>
                <a:gridCol w="665130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List&lt;Orders&gt;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ArrayList&lt;Orders&gt;();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79.8, 200));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"JavaWeb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69.8, 500));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"Android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89.8, 300));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Orders(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99.0, 800));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添加购买记录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DoubleSummaryStatistics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.stream()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mapToDouble((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.getAmount() *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.getPrice())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数据处理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summaryStatistics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进行数据统计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商品个数：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.getCount());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总花费：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.getSum());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平均花费：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.getAverage());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最高花费：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.getMax());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最低花费：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.getMin());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商品个数：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总花费：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157000.0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平均花费：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39250.0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最高花费：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79200.0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最低花费：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15960.0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en-US" smtClean="0"/>
              <a:t>JDK 1.8</a:t>
            </a:r>
            <a:r>
              <a:rPr lang="zh-CN" altLang="en-US" smtClean="0"/>
              <a:t>开始，</a:t>
            </a:r>
            <a:r>
              <a:rPr lang="en-US" smtClean="0"/>
              <a:t>Java</a:t>
            </a:r>
            <a:r>
              <a:rPr lang="zh-CN" altLang="en-US" smtClean="0"/>
              <a:t>开始更多的融合进了大数据的操作模式，其中最具有代表性的就是提供有</a:t>
            </a:r>
            <a:r>
              <a:rPr lang="en-US" smtClean="0"/>
              <a:t>Stream</a:t>
            </a:r>
            <a:r>
              <a:rPr lang="zh-CN" altLang="en-US" smtClean="0"/>
              <a:t>接口，同时利用</a:t>
            </a:r>
            <a:r>
              <a:rPr lang="en-US" smtClean="0"/>
              <a:t>Stream</a:t>
            </a:r>
            <a:r>
              <a:rPr lang="zh-CN" altLang="en-US" smtClean="0"/>
              <a:t>接口可以实现</a:t>
            </a:r>
            <a:r>
              <a:rPr lang="en-US" smtClean="0"/>
              <a:t>MapReduce</a:t>
            </a:r>
            <a:r>
              <a:rPr lang="zh-CN" altLang="en-US" smtClean="0"/>
              <a:t>操作。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在</a:t>
            </a:r>
            <a:r>
              <a:rPr lang="en-US" sz="1800" smtClean="0"/>
              <a:t>Iterable</a:t>
            </a:r>
            <a:r>
              <a:rPr lang="zh-CN" altLang="en-US" sz="1800" smtClean="0"/>
              <a:t>接口（</a:t>
            </a:r>
            <a:r>
              <a:rPr lang="en-US" sz="1800" smtClean="0"/>
              <a:t>Collection</a:t>
            </a:r>
            <a:r>
              <a:rPr lang="zh-CN" altLang="en-US" sz="1800" smtClean="0"/>
              <a:t>的父接口）里面定义的一个方法以实现集合的输出：</a:t>
            </a:r>
          </a:p>
          <a:p>
            <a:pPr lvl="1"/>
            <a:r>
              <a:rPr lang="zh-CN" altLang="en-US" sz="1600" b="1" smtClean="0"/>
              <a:t>实现</a:t>
            </a:r>
            <a:r>
              <a:rPr lang="zh-CN" altLang="en-US" sz="1600" b="1" smtClean="0"/>
              <a:t>集合</a:t>
            </a:r>
            <a:r>
              <a:rPr lang="en-US" sz="1600" b="1" smtClean="0"/>
              <a:t>foreach</a:t>
            </a:r>
            <a:r>
              <a:rPr lang="zh-CN" altLang="en-US" sz="1600" b="1" smtClean="0"/>
              <a:t>输出：</a:t>
            </a:r>
            <a:r>
              <a:rPr lang="en-US" sz="1600" smtClean="0"/>
              <a:t>default void forEach(Consumer&lt;? super T&gt; action)</a:t>
            </a:r>
            <a:r>
              <a:rPr lang="zh-CN" altLang="en-US" sz="1600" smtClean="0"/>
              <a:t>。</a:t>
            </a:r>
          </a:p>
          <a:p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128852"/>
          <a:ext cx="8501122" cy="2514600"/>
        </p:xfrm>
        <a:graphic>
          <a:graphicData uri="http://schemas.openxmlformats.org/drawingml/2006/table">
            <a:tbl>
              <a:tblPr/>
              <a:tblGrid>
                <a:gridCol w="2147558"/>
                <a:gridCol w="635356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endParaRPr lang="en-US" sz="1100" kern="0" smtClean="0">
                        <a:solidFill>
                          <a:srgbClr val="000000"/>
                        </a:solidFill>
                        <a:latin typeface="Consolas"/>
                        <a:ea typeface="宋体"/>
                        <a:cs typeface="Consola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.forEach(System.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::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println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forEach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</a:t>
            </a:r>
            <a:r>
              <a:rPr lang="zh-CN" altLang="en-US" smtClean="0"/>
              <a:t>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3071832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long count()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返回元素个数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Stream&lt;T&gt; distinct()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消除重复元素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&lt;R,A&gt; R collect(Collector&lt;? super T,A,R&gt; collector)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利用收集器接收处理后的数据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Stream&lt;T&gt; filter(Predicate&lt;? super T&gt; predicate)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数据过滤（设置断言型函数式接口）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&lt;R&gt; Stream&lt;R&gt; map(Function&lt;? super T,? extends R&gt; mapper)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数据处理操作（设置功能型函数式接口）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Stream&lt;T&gt; skip(long n)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设置跳过的数据行数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Stream&lt;T&gt; limit(long maxSize)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设置取出的数据个数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allMatch(Predicate&lt;? super T&gt; predicate)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数据查询，要求全部匹配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anyMatch(Predicate&lt;? super T&gt; predicate)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数据查询，匹配任意一个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default Predicate&lt;T&gt; or(Predicate&lt;? super T&gt; other)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或操作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default Predicate&lt;T&gt; and(Predicate&lt;? super T&gt; other)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与操作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</a:t>
            </a:r>
            <a:r>
              <a:rPr lang="en-US" smtClean="0"/>
              <a:t>Stream</a:t>
            </a:r>
            <a:r>
              <a:rPr lang="zh-CN" altLang="en-US" smtClean="0"/>
              <a:t>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68988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298610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.count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取得数据个数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71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取消掉集合中的重复数据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4"/>
          <a:ext cx="8429684" cy="3352800"/>
        </p:xfrm>
        <a:graphic>
          <a:graphicData uri="http://schemas.openxmlformats.org/drawingml/2006/table">
            <a:tbl>
              <a:tblPr/>
              <a:tblGrid>
                <a:gridCol w="1753976"/>
                <a:gridCol w="6675708"/>
              </a:tblGrid>
              <a:tr h="205225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java.util.stream.Collectors;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去掉重复数据后形成新的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集合数据，里面是不包含重复内容的集合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.distinct().collect(Collectors.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toList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.forEach(System.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:: println);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取得消除重复数据后的内容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8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数据过滤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90652"/>
          <a:ext cx="8572560" cy="3352800"/>
        </p:xfrm>
        <a:graphic>
          <a:graphicData uri="http://schemas.openxmlformats.org/drawingml/2006/table">
            <a:tbl>
              <a:tblPr/>
              <a:tblGrid>
                <a:gridCol w="1524070"/>
                <a:gridCol w="7048490"/>
              </a:tblGrid>
              <a:tr h="29822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java.util.stream.Collectors;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java.util.stream.Stream;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保存数据，大写字母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Stream&lt;String&gt;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.stream() 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取得了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去掉重复元素后执行数据过滤操作，在过滤中由于需要断言型函数式接口，引用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contains()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而后将满足过滤条件的数据利用收集器保存在新的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集合之中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stream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.distinct().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filter((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.contains(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)).collect(Collectors.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toList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newAll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.forEach(System.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:: println);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取得消除重复数据后的内容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0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数据流处理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本程序在消除完重复元素之后使用</a:t>
            </a:r>
            <a:r>
              <a:rPr lang="en-US" sz="1800" smtClean="0"/>
              <a:t>filter()</a:t>
            </a:r>
            <a:r>
              <a:rPr lang="zh-CN" altLang="en-US" sz="1800" smtClean="0"/>
              <a:t>方法执行了数据过滤操作，由于</a:t>
            </a:r>
            <a:r>
              <a:rPr lang="en-US" sz="1800" smtClean="0"/>
              <a:t>filter()</a:t>
            </a:r>
            <a:r>
              <a:rPr lang="zh-CN" altLang="en-US" sz="1800" smtClean="0"/>
              <a:t>方法需要传递断言型的函数式接口，所以本次传递的是</a:t>
            </a:r>
            <a:r>
              <a:rPr lang="en-US" sz="1800" smtClean="0"/>
              <a:t>contains()</a:t>
            </a:r>
            <a:r>
              <a:rPr lang="zh-CN" altLang="en-US" sz="1800" smtClean="0"/>
              <a:t>方法，如果集合中包含有字母“</a:t>
            </a:r>
            <a:r>
              <a:rPr lang="en-US" sz="1800" smtClean="0"/>
              <a:t>t</a:t>
            </a:r>
            <a:r>
              <a:rPr lang="zh-CN" altLang="en-US" sz="1800" smtClean="0"/>
              <a:t>”（小写字母判断）则表示满足过滤，可以保存数据到新集合之中</a:t>
            </a:r>
            <a:endParaRPr lang="zh-CN" altLang="en-US" sz="18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74"/>
            <a:ext cx="6929486" cy="210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887</Words>
  <PresentationFormat>全屏显示(16:9)</PresentationFormat>
  <Paragraphs>349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李兴华Java培训系列课程</vt:lpstr>
      <vt:lpstr>本章学习目标</vt:lpstr>
      <vt:lpstr>数据流</vt:lpstr>
      <vt:lpstr>forEach()</vt:lpstr>
      <vt:lpstr>Stream常用方法</vt:lpstr>
      <vt:lpstr>范例：取得Stream对象</vt:lpstr>
      <vt:lpstr>范例：取消掉集合中的重复数据</vt:lpstr>
      <vt:lpstr>范例：数据过滤</vt:lpstr>
      <vt:lpstr>数据流处理</vt:lpstr>
      <vt:lpstr>范例：数据处理后过滤</vt:lpstr>
      <vt:lpstr>范例：实现数据流数据的分页操作</vt:lpstr>
      <vt:lpstr>范例：实现数据的匹配查询</vt:lpstr>
      <vt:lpstr>范例：设置多个条件</vt:lpstr>
      <vt:lpstr>MapReduce</vt:lpstr>
      <vt:lpstr>范例：统计处理数据</vt:lpstr>
      <vt:lpstr>DoubleSummaryStatistics类提供的数据统计方法</vt:lpstr>
      <vt:lpstr>范例：实现数据的统计操作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265</cp:revision>
  <dcterms:created xsi:type="dcterms:W3CDTF">2015-01-02T11:02:54Z</dcterms:created>
  <dcterms:modified xsi:type="dcterms:W3CDTF">2017-02-08T07:38:12Z</dcterms:modified>
</cp:coreProperties>
</file>