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3" r:id="rId3"/>
    <p:sldId id="274" r:id="rId4"/>
    <p:sldId id="272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JDBC</a:t>
            </a:r>
            <a:r>
              <a:rPr lang="zh-CN" altLang="en-US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smtClean="0"/>
              <a:t>JDBC</a:t>
            </a:r>
            <a:r>
              <a:rPr lang="zh-CN" altLang="en-US" smtClean="0"/>
              <a:t>的概念以及四种驱动</a:t>
            </a:r>
            <a:r>
              <a:rPr lang="zh-CN" altLang="en-US" smtClean="0"/>
              <a:t>分类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JDBC</a:t>
            </a:r>
            <a:r>
              <a:rPr lang="zh-CN" altLang="en-US" smtClean="0"/>
              <a:t>进行</a:t>
            </a:r>
            <a:r>
              <a:rPr lang="en-US" smtClean="0"/>
              <a:t>Oracle</a:t>
            </a:r>
            <a:r>
              <a:rPr lang="zh-CN" altLang="en-US" smtClean="0"/>
              <a:t>数据库的</a:t>
            </a:r>
            <a:r>
              <a:rPr lang="zh-CN" altLang="en-US" smtClean="0"/>
              <a:t>开发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DriverManager</a:t>
            </a:r>
            <a:r>
              <a:rPr lang="zh-CN" altLang="en-US" smtClean="0"/>
              <a:t>、</a:t>
            </a:r>
            <a:r>
              <a:rPr lang="en-US" smtClean="0"/>
              <a:t>Connection</a:t>
            </a:r>
            <a:r>
              <a:rPr lang="zh-CN" altLang="en-US" smtClean="0"/>
              <a:t>、</a:t>
            </a:r>
            <a:r>
              <a:rPr lang="en-US" smtClean="0"/>
              <a:t>PreparedStatement</a:t>
            </a:r>
            <a:r>
              <a:rPr lang="zh-CN" altLang="en-US" smtClean="0"/>
              <a:t>、</a:t>
            </a:r>
            <a:r>
              <a:rPr lang="en-US" smtClean="0"/>
              <a:t>ResultSet</a:t>
            </a:r>
            <a:r>
              <a:rPr lang="zh-CN" altLang="en-US" smtClean="0"/>
              <a:t>对数据库进行增、删、改、查操作；</a:t>
            </a:r>
          </a:p>
          <a:p>
            <a:r>
              <a:rPr lang="zh-CN" altLang="en-US" smtClean="0"/>
              <a:t>掌握事务的概念以及</a:t>
            </a:r>
            <a:r>
              <a:rPr lang="en-US" smtClean="0"/>
              <a:t>JDBC</a:t>
            </a:r>
            <a:r>
              <a:rPr lang="zh-CN" altLang="en-US" smtClean="0"/>
              <a:t>对事务的支持。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JDBC</a:t>
            </a:r>
            <a:r>
              <a:rPr lang="zh-CN" altLang="en-US" smtClean="0"/>
              <a:t>（</a:t>
            </a:r>
            <a:r>
              <a:rPr lang="en-US" smtClean="0"/>
              <a:t>Java Database Connective</a:t>
            </a:r>
            <a:r>
              <a:rPr lang="zh-CN" altLang="en-US" smtClean="0"/>
              <a:t>），</a:t>
            </a:r>
            <a:r>
              <a:rPr lang="en-US" smtClean="0"/>
              <a:t>Java</a:t>
            </a:r>
            <a:r>
              <a:rPr lang="zh-CN" altLang="en-US" smtClean="0"/>
              <a:t>数据库连接技术，即：是由</a:t>
            </a:r>
            <a:r>
              <a:rPr lang="en-US" smtClean="0"/>
              <a:t>Java</a:t>
            </a:r>
            <a:r>
              <a:rPr lang="zh-CN" altLang="en-US" smtClean="0"/>
              <a:t>提供的一组与平台无关的数据库的操作标准，其本身由一组类与接口组成，并且在操作中将按照严格的顺序执行。由于数据库属于资源操作，所以所有的数据库操作的最后必须要关闭数据库</a:t>
            </a:r>
            <a:r>
              <a:rPr lang="zh-CN" altLang="en-US" smtClean="0"/>
              <a:t>连接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smtClean="0"/>
              <a:t>JDBC</a:t>
            </a:r>
            <a:r>
              <a:rPr lang="zh-CN" altLang="en-US" smtClean="0"/>
              <a:t>技术范畴里面实际上规定了四种</a:t>
            </a:r>
            <a:r>
              <a:rPr lang="en-US" smtClean="0"/>
              <a:t>Java</a:t>
            </a:r>
            <a:r>
              <a:rPr lang="zh-CN" altLang="en-US" smtClean="0"/>
              <a:t>数据库操作的</a:t>
            </a:r>
            <a:r>
              <a:rPr lang="zh-CN" altLang="en-US" smtClean="0"/>
              <a:t>形式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b="1" smtClean="0"/>
              <a:t>JDBC-ODBC</a:t>
            </a:r>
            <a:r>
              <a:rPr lang="zh-CN" altLang="en-US" b="1" smtClean="0"/>
              <a:t>桥接</a:t>
            </a:r>
            <a:r>
              <a:rPr lang="zh-CN" altLang="en-US" b="1" smtClean="0"/>
              <a:t>技术</a:t>
            </a:r>
            <a:endParaRPr lang="en-US" altLang="zh-CN" b="1" smtClean="0"/>
          </a:p>
          <a:p>
            <a:pPr lvl="1"/>
            <a:r>
              <a:rPr lang="en-US" b="1" smtClean="0"/>
              <a:t>JDBC</a:t>
            </a:r>
            <a:r>
              <a:rPr lang="zh-CN" altLang="en-US" b="1" smtClean="0"/>
              <a:t>本地</a:t>
            </a:r>
            <a:r>
              <a:rPr lang="zh-CN" altLang="en-US" b="1" smtClean="0"/>
              <a:t>驱动</a:t>
            </a:r>
            <a:endParaRPr lang="en-US" altLang="zh-CN" b="1" smtClean="0"/>
          </a:p>
          <a:p>
            <a:pPr lvl="1"/>
            <a:r>
              <a:rPr lang="en-US" b="1" smtClean="0"/>
              <a:t>JDBC</a:t>
            </a:r>
            <a:r>
              <a:rPr lang="zh-CN" altLang="en-US" b="1" smtClean="0"/>
              <a:t>网络</a:t>
            </a:r>
            <a:r>
              <a:rPr lang="zh-CN" altLang="en-US" b="1" smtClean="0"/>
              <a:t>驱动</a:t>
            </a:r>
            <a:endParaRPr lang="en-US" altLang="zh-CN" b="1" smtClean="0"/>
          </a:p>
          <a:p>
            <a:pPr lvl="1"/>
            <a:r>
              <a:rPr lang="zh-CN" altLang="en-US" b="1" smtClean="0"/>
              <a:t>利用</a:t>
            </a:r>
            <a:r>
              <a:rPr lang="en-US" b="1" smtClean="0"/>
              <a:t>JDBC</a:t>
            </a:r>
            <a:r>
              <a:rPr lang="zh-CN" altLang="en-US" b="1" smtClean="0"/>
              <a:t>协议驱动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184</Words>
  <PresentationFormat>全屏显示(16:9)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李兴华Java培训系列课程</vt:lpstr>
      <vt:lpstr>本章学习目标</vt:lpstr>
      <vt:lpstr>JDBC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206</cp:revision>
  <dcterms:created xsi:type="dcterms:W3CDTF">2015-01-02T11:02:54Z</dcterms:created>
  <dcterms:modified xsi:type="dcterms:W3CDTF">2017-02-08T07:40:13Z</dcterms:modified>
</cp:coreProperties>
</file>