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连接</a:t>
            </a:r>
            <a:r>
              <a:rPr lang="en-US" altLang="zh-CN" smtClean="0"/>
              <a:t>Oracle</a:t>
            </a:r>
            <a:r>
              <a:rPr lang="zh-CN" altLang="en-US" smtClean="0"/>
              <a:t>数据库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smtClean="0"/>
              <a:t>JDBC</a:t>
            </a:r>
            <a:r>
              <a:rPr lang="zh-CN" altLang="en-US" smtClean="0"/>
              <a:t>的概念以及四种驱动分类；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JDBC</a:t>
            </a:r>
            <a:r>
              <a:rPr lang="zh-CN" altLang="en-US" smtClean="0"/>
              <a:t>进行</a:t>
            </a:r>
            <a:r>
              <a:rPr lang="en-US" smtClean="0"/>
              <a:t>Oracle</a:t>
            </a:r>
            <a:r>
              <a:rPr lang="zh-CN" altLang="en-US" smtClean="0"/>
              <a:t>数据库的开发；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DriverManager</a:t>
            </a:r>
            <a:r>
              <a:rPr lang="zh-CN" altLang="en-US" smtClean="0"/>
              <a:t>、</a:t>
            </a:r>
            <a:r>
              <a:rPr lang="en-US" smtClean="0"/>
              <a:t>Connection</a:t>
            </a:r>
            <a:r>
              <a:rPr lang="zh-CN" altLang="en-US" smtClean="0"/>
              <a:t>、</a:t>
            </a:r>
            <a:r>
              <a:rPr lang="en-US" smtClean="0"/>
              <a:t>PreparedStatement</a:t>
            </a:r>
            <a:r>
              <a:rPr lang="zh-CN" altLang="en-US" smtClean="0"/>
              <a:t>、</a:t>
            </a:r>
            <a:r>
              <a:rPr lang="en-US" smtClean="0"/>
              <a:t>ResultSet</a:t>
            </a:r>
            <a:r>
              <a:rPr lang="zh-CN" altLang="en-US" smtClean="0"/>
              <a:t>对数据库进行增、删、改、查操作；</a:t>
            </a:r>
          </a:p>
          <a:p>
            <a:r>
              <a:rPr lang="zh-CN" altLang="en-US" smtClean="0"/>
              <a:t>掌握事务的概念以及</a:t>
            </a:r>
            <a:r>
              <a:rPr lang="en-US" smtClean="0"/>
              <a:t>JDBC</a:t>
            </a:r>
            <a:r>
              <a:rPr lang="zh-CN" altLang="en-US" smtClean="0"/>
              <a:t>对事务的支持。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JDBC</a:t>
            </a:r>
            <a:r>
              <a:rPr lang="zh-CN" altLang="en-US" smtClean="0"/>
              <a:t>核心类与接口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如果要进行数据库的连接操作，那么将主要使用</a:t>
            </a:r>
            <a:r>
              <a:rPr lang="en-US" smtClean="0"/>
              <a:t>java.sql</a:t>
            </a:r>
            <a:r>
              <a:rPr lang="zh-CN" altLang="en-US" smtClean="0"/>
              <a:t>包中提供的程序类，在此包中提供有以下的核心类与</a:t>
            </a:r>
            <a:r>
              <a:rPr lang="zh-CN" altLang="en-US" smtClean="0"/>
              <a:t>接口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java.sql.DriverManagers</a:t>
            </a:r>
            <a:r>
              <a:rPr lang="zh-CN" altLang="en-US" smtClean="0"/>
              <a:t>类：提供数据库的驱动管理，主要负责数据库的连接对象取得；</a:t>
            </a:r>
          </a:p>
          <a:p>
            <a:pPr lvl="1"/>
            <a:r>
              <a:rPr lang="en-US" smtClean="0"/>
              <a:t>java.sql.Connection</a:t>
            </a:r>
            <a:r>
              <a:rPr lang="zh-CN" altLang="en-US" smtClean="0"/>
              <a:t>接口：用于描述数据库的连接，并且可以通过此接口关闭</a:t>
            </a:r>
            <a:r>
              <a:rPr lang="zh-CN" altLang="en-US" smtClean="0"/>
              <a:t>连接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java.sql.Statement</a:t>
            </a:r>
            <a:r>
              <a:rPr lang="zh-CN" altLang="en-US" smtClean="0"/>
              <a:t>接口：数据库的操作接口，通过连接对象</a:t>
            </a:r>
            <a:r>
              <a:rPr lang="zh-CN" altLang="en-US" smtClean="0"/>
              <a:t>打开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java.sql.PreparedStatement</a:t>
            </a:r>
            <a:r>
              <a:rPr lang="zh-CN" altLang="en-US" smtClean="0"/>
              <a:t>接口：数据库预处理操作接口，通过连接对象</a:t>
            </a:r>
            <a:r>
              <a:rPr lang="zh-CN" altLang="en-US" smtClean="0"/>
              <a:t>打开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java.sql.ResultSet</a:t>
            </a:r>
            <a:r>
              <a:rPr lang="zh-CN" altLang="en-US" smtClean="0"/>
              <a:t>接口：数据查询结果集描述，通过此接口取得查询结果。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第一步：</a:t>
            </a:r>
            <a:r>
              <a:rPr lang="zh-CN" altLang="en-US" smtClean="0"/>
              <a:t>向容器之中进行数据库驱动程序的加载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所有的</a:t>
            </a:r>
            <a:r>
              <a:rPr lang="en-US" smtClean="0"/>
              <a:t>JDBC</a:t>
            </a:r>
            <a:r>
              <a:rPr lang="zh-CN" altLang="en-US" smtClean="0"/>
              <a:t>实际上都是由各个不同的数据库生产商提供的数据库驱动程序，这些驱动程序都是以</a:t>
            </a:r>
            <a:r>
              <a:rPr lang="en-US" smtClean="0"/>
              <a:t>*.jar</a:t>
            </a:r>
            <a:r>
              <a:rPr lang="zh-CN" altLang="en-US" smtClean="0"/>
              <a:t>文件的方式给出来的，所以如果要使用那么就需要为其配置</a:t>
            </a:r>
            <a:r>
              <a:rPr lang="en-US" smtClean="0"/>
              <a:t>CLASSPATH</a:t>
            </a:r>
            <a:r>
              <a:rPr lang="zh-CN" altLang="en-US" smtClean="0"/>
              <a:t>，而后要设置驱动程序的类名称（包</a:t>
            </a:r>
            <a:r>
              <a:rPr lang="en-US" smtClean="0"/>
              <a:t>.</a:t>
            </a:r>
            <a:r>
              <a:rPr lang="zh-CN" altLang="en-US" smtClean="0"/>
              <a:t>类</a:t>
            </a:r>
            <a:r>
              <a:rPr lang="zh-CN" altLang="en-US" smtClean="0"/>
              <a:t>）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Oracle</a:t>
            </a:r>
            <a:r>
              <a:rPr lang="zh-CN" altLang="en-US" smtClean="0"/>
              <a:t>驱动程序路径：</a:t>
            </a:r>
            <a:r>
              <a:rPr lang="en-US" smtClean="0"/>
              <a:t>E:\app\mldn\product\11.2.0\dbhome_1\jdbc\lib\ojdbc6.jar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第二步：</a:t>
            </a:r>
            <a:r>
              <a:rPr lang="zh-CN" altLang="en-US" smtClean="0"/>
              <a:t>通过</a:t>
            </a:r>
            <a:r>
              <a:rPr lang="en-US" smtClean="0"/>
              <a:t>DriverManager</a:t>
            </a:r>
            <a:r>
              <a:rPr lang="zh-CN" altLang="en-US" smtClean="0"/>
              <a:t>类根据指定的数据库连接地址、用户名、密码取得数据库连接；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如果要想连接数据库需要提供有如下的几个信息（</a:t>
            </a:r>
            <a:r>
              <a:rPr lang="zh-CN" altLang="en-US" b="1" smtClean="0"/>
              <a:t>前提：</a:t>
            </a:r>
            <a:r>
              <a:rPr lang="zh-CN" altLang="en-US" smtClean="0"/>
              <a:t>数据库服务要打开</a:t>
            </a:r>
            <a:r>
              <a:rPr lang="zh-CN" altLang="en-US" smtClean="0"/>
              <a:t>）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数据库的连接地址：</a:t>
            </a:r>
            <a:r>
              <a:rPr lang="en-US" smtClean="0"/>
              <a:t>jdbc:oracle:</a:t>
            </a:r>
            <a:r>
              <a:rPr lang="zh-CN" altLang="en-US" smtClean="0"/>
              <a:t>连接方式</a:t>
            </a:r>
            <a:r>
              <a:rPr lang="en-US" smtClean="0"/>
              <a:t>:@</a:t>
            </a:r>
            <a:r>
              <a:rPr lang="zh-CN" altLang="en-US" smtClean="0"/>
              <a:t>主机名称</a:t>
            </a:r>
            <a:r>
              <a:rPr lang="en-US" smtClean="0"/>
              <a:t>:</a:t>
            </a:r>
            <a:r>
              <a:rPr lang="zh-CN" altLang="en-US" smtClean="0"/>
              <a:t>端口名称</a:t>
            </a:r>
            <a:r>
              <a:rPr lang="en-US" smtClean="0"/>
              <a:t>:</a:t>
            </a:r>
            <a:r>
              <a:rPr lang="zh-CN" altLang="en-US" smtClean="0"/>
              <a:t>数据库的</a:t>
            </a:r>
            <a:r>
              <a:rPr lang="en-US" smtClean="0"/>
              <a:t>SID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数据库的用户名：</a:t>
            </a:r>
            <a:r>
              <a:rPr lang="en-US" smtClean="0"/>
              <a:t>scott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数据库的密码：</a:t>
            </a:r>
            <a:r>
              <a:rPr lang="en-US" smtClean="0"/>
              <a:t>tiger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要连接数据库必须依靠</a:t>
            </a:r>
            <a:r>
              <a:rPr lang="en-US" smtClean="0"/>
              <a:t>DriverManager</a:t>
            </a:r>
            <a:r>
              <a:rPr lang="zh-CN" altLang="en-US" smtClean="0"/>
              <a:t>类完成，在此类定义有如下的</a:t>
            </a:r>
            <a:r>
              <a:rPr lang="zh-CN" altLang="en-US" smtClean="0"/>
              <a:t>方法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连接数据库：</a:t>
            </a:r>
            <a:r>
              <a:rPr lang="en-US" smtClean="0"/>
              <a:t>public static </a:t>
            </a:r>
            <a:r>
              <a:rPr lang="en-US" b="1" smtClean="0"/>
              <a:t>Connection</a:t>
            </a:r>
            <a:r>
              <a:rPr lang="en-US" smtClean="0"/>
              <a:t> getConnection(String url, String user, String password</a:t>
            </a:r>
            <a:r>
              <a:rPr lang="en-US" smtClean="0"/>
              <a:t>) </a:t>
            </a:r>
            <a:r>
              <a:rPr lang="en-US" smtClean="0"/>
              <a:t>throws </a:t>
            </a:r>
            <a:r>
              <a:rPr lang="en-US" smtClean="0"/>
              <a:t>SQLException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第三步：</a:t>
            </a:r>
            <a:r>
              <a:rPr lang="zh-CN" altLang="en-US" smtClean="0"/>
              <a:t>利用</a:t>
            </a:r>
            <a:r>
              <a:rPr lang="en-US" smtClean="0"/>
              <a:t>Statement</a:t>
            </a:r>
            <a:r>
              <a:rPr lang="zh-CN" altLang="en-US" smtClean="0"/>
              <a:t>、</a:t>
            </a:r>
            <a:r>
              <a:rPr lang="en-US" smtClean="0"/>
              <a:t>PreparedStatement</a:t>
            </a:r>
            <a:r>
              <a:rPr lang="zh-CN" altLang="en-US" smtClean="0"/>
              <a:t>、</a:t>
            </a:r>
            <a:r>
              <a:rPr lang="en-US" smtClean="0"/>
              <a:t>ResultSet</a:t>
            </a:r>
            <a:r>
              <a:rPr lang="zh-CN" altLang="en-US" smtClean="0"/>
              <a:t>实现数据的</a:t>
            </a:r>
            <a:r>
              <a:rPr lang="en-US" smtClean="0"/>
              <a:t>CRUD</a:t>
            </a:r>
            <a:r>
              <a:rPr lang="zh-CN" altLang="en-US" smtClean="0"/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</a:t>
            </a:r>
            <a:r>
              <a:rPr lang="en-US" smtClean="0"/>
              <a:t>Connection</a:t>
            </a:r>
            <a:r>
              <a:rPr lang="zh-CN" altLang="en-US" smtClean="0"/>
              <a:t>接口中的</a:t>
            </a:r>
            <a:r>
              <a:rPr lang="en-US" smtClean="0"/>
              <a:t>createStatement()</a:t>
            </a:r>
            <a:r>
              <a:rPr lang="zh-CN" altLang="en-US" smtClean="0"/>
              <a:t>方法可以创建</a:t>
            </a:r>
            <a:r>
              <a:rPr lang="en-US" smtClean="0"/>
              <a:t>Statement</a:t>
            </a:r>
            <a:r>
              <a:rPr lang="zh-CN" altLang="en-US" smtClean="0"/>
              <a:t>接口对象，利用</a:t>
            </a:r>
            <a:r>
              <a:rPr lang="en-US" smtClean="0"/>
              <a:t>prepareStatement()</a:t>
            </a:r>
            <a:r>
              <a:rPr lang="zh-CN" altLang="en-US" smtClean="0"/>
              <a:t>方法可以创建</a:t>
            </a:r>
            <a:r>
              <a:rPr lang="en-US" smtClean="0"/>
              <a:t>PreparedStatement</a:t>
            </a:r>
            <a:r>
              <a:rPr lang="zh-CN" altLang="en-US" smtClean="0"/>
              <a:t>接口对象，而后利用这两个接口对象就可以与</a:t>
            </a:r>
            <a:r>
              <a:rPr lang="en-US" smtClean="0"/>
              <a:t>SQL</a:t>
            </a:r>
            <a:r>
              <a:rPr lang="zh-CN" altLang="en-US" smtClean="0"/>
              <a:t>语句结合实现数据库的数据操作。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第四步：</a:t>
            </a:r>
            <a:r>
              <a:rPr lang="zh-CN" altLang="en-US" smtClean="0"/>
              <a:t>释放占用的资源；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Connection</a:t>
            </a:r>
            <a:r>
              <a:rPr lang="zh-CN" altLang="en-US" smtClean="0"/>
              <a:t>、</a:t>
            </a:r>
            <a:r>
              <a:rPr lang="en-US" smtClean="0"/>
              <a:t>Statement</a:t>
            </a:r>
            <a:r>
              <a:rPr lang="zh-CN" altLang="en-US" smtClean="0"/>
              <a:t>、</a:t>
            </a:r>
            <a:r>
              <a:rPr lang="en-US" smtClean="0"/>
              <a:t>PreparedStatement</a:t>
            </a:r>
            <a:r>
              <a:rPr lang="zh-CN" altLang="en-US" smtClean="0"/>
              <a:t>、</a:t>
            </a:r>
            <a:r>
              <a:rPr lang="en-US" smtClean="0"/>
              <a:t>ResultSet</a:t>
            </a:r>
            <a:r>
              <a:rPr lang="zh-CN" altLang="en-US" smtClean="0"/>
              <a:t>四个接口都是</a:t>
            </a:r>
            <a:r>
              <a:rPr lang="en-US" smtClean="0"/>
              <a:t>AutoCloseable</a:t>
            </a:r>
            <a:r>
              <a:rPr lang="zh-CN" altLang="en-US" smtClean="0"/>
              <a:t>的子接口，在这四个接口中都提供有</a:t>
            </a:r>
            <a:r>
              <a:rPr lang="en-US" smtClean="0"/>
              <a:t>close()</a:t>
            </a:r>
            <a:r>
              <a:rPr lang="zh-CN" altLang="en-US" smtClean="0"/>
              <a:t>方法，在数据库操作完毕后可以使用</a:t>
            </a:r>
            <a:r>
              <a:rPr lang="en-US" smtClean="0"/>
              <a:t>close()</a:t>
            </a:r>
            <a:r>
              <a:rPr lang="zh-CN" altLang="en-US" smtClean="0"/>
              <a:t>方法（</a:t>
            </a:r>
            <a:r>
              <a:rPr lang="en-US" smtClean="0"/>
              <a:t>public void close() throws SQLException</a:t>
            </a:r>
            <a:r>
              <a:rPr lang="zh-CN" altLang="en-US" smtClean="0"/>
              <a:t>）关闭所有的数据库操作。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连接数据库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1612"/>
          <a:ext cx="8501122" cy="3291840"/>
        </p:xfrm>
        <a:graphic>
          <a:graphicData uri="http://schemas.openxmlformats.org/drawingml/2006/table">
            <a:tbl>
              <a:tblPr/>
              <a:tblGrid>
                <a:gridCol w="1895376"/>
                <a:gridCol w="6605746"/>
              </a:tblGrid>
              <a:tr h="283908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java.sql.Connection;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java.sql.DriverManager;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第一步：加载数据库驱动程序，此时不需要实例化，因为会由容器自己负责管理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第二步：根据连接协议、用户名、密码连接数据库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输出数据库连接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第四步：关闭数据库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0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oracle.jdbc.driver.T4CConnection@2d38eb89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数据库连接操作</a:t>
            </a:r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42"/>
            <a:ext cx="5786478" cy="315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524</Words>
  <PresentationFormat>全屏显示(16:9)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李兴华Java培训系列课程</vt:lpstr>
      <vt:lpstr>本章学习目标</vt:lpstr>
      <vt:lpstr>JDBC核心类与接口</vt:lpstr>
      <vt:lpstr>第一步：向容器之中进行数据库驱动程序的加载</vt:lpstr>
      <vt:lpstr>第二步：通过DriverManager类根据指定的数据库连接地址、用户名、密码取得数据库连接；</vt:lpstr>
      <vt:lpstr>第三步：利用Statement、PreparedStatement、ResultSet实现数据的CRUD操作</vt:lpstr>
      <vt:lpstr>第四步：释放占用的资源；</vt:lpstr>
      <vt:lpstr>范例：连接数据库</vt:lpstr>
      <vt:lpstr>数据库连接操作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214</cp:revision>
  <dcterms:created xsi:type="dcterms:W3CDTF">2015-01-02T11:02:54Z</dcterms:created>
  <dcterms:modified xsi:type="dcterms:W3CDTF">2017-02-08T07:43:29Z</dcterms:modified>
</cp:coreProperties>
</file>