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72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Statement</a:t>
            </a:r>
            <a:r>
              <a:rPr lang="zh-CN" altLang="en-US" smtClean="0"/>
              <a:t>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</a:t>
            </a:r>
            <a:r>
              <a:rPr lang="en-US" smtClean="0"/>
              <a:t>JDBC</a:t>
            </a:r>
            <a:r>
              <a:rPr lang="zh-CN" altLang="en-US" smtClean="0"/>
              <a:t>的概念以及四种驱动分类；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JDBC</a:t>
            </a:r>
            <a:r>
              <a:rPr lang="zh-CN" altLang="en-US" smtClean="0"/>
              <a:t>进行</a:t>
            </a:r>
            <a:r>
              <a:rPr lang="en-US" smtClean="0"/>
              <a:t>Oracle</a:t>
            </a:r>
            <a:r>
              <a:rPr lang="zh-CN" altLang="en-US" smtClean="0"/>
              <a:t>数据库的开发；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smtClean="0"/>
              <a:t>DriverManager</a:t>
            </a:r>
            <a:r>
              <a:rPr lang="zh-CN" altLang="en-US" smtClean="0"/>
              <a:t>、</a:t>
            </a:r>
            <a:r>
              <a:rPr lang="en-US" smtClean="0"/>
              <a:t>Connection</a:t>
            </a:r>
            <a:r>
              <a:rPr lang="zh-CN" altLang="en-US" smtClean="0"/>
              <a:t>、</a:t>
            </a:r>
            <a:r>
              <a:rPr lang="en-US" smtClean="0"/>
              <a:t>PreparedStatement</a:t>
            </a:r>
            <a:r>
              <a:rPr lang="zh-CN" altLang="en-US" smtClean="0"/>
              <a:t>、</a:t>
            </a:r>
            <a:r>
              <a:rPr lang="en-US" smtClean="0"/>
              <a:t>ResultSet</a:t>
            </a:r>
            <a:r>
              <a:rPr lang="zh-CN" altLang="en-US" smtClean="0"/>
              <a:t>对数据库进行增、删、改、查操作；</a:t>
            </a:r>
          </a:p>
          <a:p>
            <a:r>
              <a:rPr lang="zh-CN" altLang="en-US" smtClean="0"/>
              <a:t>掌握事务的概念以及</a:t>
            </a:r>
            <a:r>
              <a:rPr lang="en-US" smtClean="0"/>
              <a:t>JDBC</a:t>
            </a:r>
            <a:r>
              <a:rPr lang="zh-CN" altLang="en-US" smtClean="0"/>
              <a:t>对事务的支持。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当取得了数据库连接对象之后，那么实际上就意味着可以进行数据库操作了，而数据库中的数据操作操作可以使用</a:t>
            </a:r>
            <a:r>
              <a:rPr lang="en-US" smtClean="0"/>
              <a:t>Statement</a:t>
            </a:r>
            <a:r>
              <a:rPr lang="zh-CN" altLang="en-US" smtClean="0"/>
              <a:t>接口</a:t>
            </a:r>
            <a:r>
              <a:rPr lang="zh-CN" altLang="en-US" smtClean="0"/>
              <a:t>完成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如果要想取得</a:t>
            </a:r>
            <a:r>
              <a:rPr lang="en-US" smtClean="0"/>
              <a:t>Statement</a:t>
            </a:r>
            <a:r>
              <a:rPr lang="zh-CN" altLang="en-US" smtClean="0"/>
              <a:t>接口的实例化对象则需要依靠</a:t>
            </a:r>
            <a:r>
              <a:rPr lang="en-US" smtClean="0"/>
              <a:t>Connection</a:t>
            </a:r>
            <a:r>
              <a:rPr lang="zh-CN" altLang="en-US" smtClean="0"/>
              <a:t>接口提供的方法</a:t>
            </a:r>
            <a:r>
              <a:rPr lang="zh-CN" altLang="en-US" smtClean="0"/>
              <a:t>完成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取得</a:t>
            </a:r>
            <a:r>
              <a:rPr lang="en-US" smtClean="0"/>
              <a:t>Statement</a:t>
            </a:r>
            <a:r>
              <a:rPr lang="zh-CN" altLang="en-US" smtClean="0"/>
              <a:t>接口对象：</a:t>
            </a:r>
            <a:r>
              <a:rPr lang="en-US" smtClean="0"/>
              <a:t>public Statement createStatement() throws SQLException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当取得了</a:t>
            </a:r>
            <a:r>
              <a:rPr lang="en-US" smtClean="0"/>
              <a:t>Statement</a:t>
            </a:r>
            <a:r>
              <a:rPr lang="zh-CN" altLang="en-US" smtClean="0"/>
              <a:t>接口对象之后可以使用以下的两个方法实现数据库</a:t>
            </a:r>
            <a:r>
              <a:rPr lang="zh-CN" altLang="en-US" smtClean="0"/>
              <a:t>操作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数据更新：</a:t>
            </a:r>
            <a:r>
              <a:rPr lang="en-US" smtClean="0"/>
              <a:t>public int executeUpdate(String sql) throws SQLException</a:t>
            </a:r>
            <a:r>
              <a:rPr lang="zh-CN" altLang="en-US" smtClean="0"/>
              <a:t>，返回更新行</a:t>
            </a:r>
            <a:r>
              <a:rPr lang="zh-CN" altLang="en-US" smtClean="0"/>
              <a:t>数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数据查询：</a:t>
            </a:r>
            <a:r>
              <a:rPr lang="en-US" smtClean="0"/>
              <a:t>public ResultSet executeQuery(String sql) throws SQLException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数据增加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643998" cy="3154680"/>
        </p:xfrm>
        <a:graphic>
          <a:graphicData uri="http://schemas.openxmlformats.org/drawingml/2006/table">
            <a:tbl>
              <a:tblPr/>
              <a:tblGrid>
                <a:gridCol w="1669905"/>
                <a:gridCol w="6974093"/>
              </a:tblGrid>
              <a:tr h="249110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第一步：加载数据库驱动程序，此时不需要实例化，因为会由容器自己负责管理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第二步：根据连接协议、用户名、密码连接数据库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第三步：进行数据库的数据操作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.createStatement()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在编写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的过程里面，如果太长的时候需要增加换行，那么请一定要记住前后加上空格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INSERT INTO member(mid,name,birthday,age,note) VALUES "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(myseq.nextval,'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优拓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',TO_DATE('1987-09-15','yyyy-mm-dd'),17,'www.yootk.com')"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.executeUpdate(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返回更新的数据行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影响的数据行：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第四步：关闭数据库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本操作是可选的，在数据库连接已关闭下自动关闭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67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影响的数据行：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1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1576" marR="6157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数据修改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01122" cy="3071834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30718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第一步：加载数据库驱动程序，此时不需要实例化，因为会由容器自己负责管理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第二步：根据连接协议、用户名、密码连接数据库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第三步：进行数据库的数据操作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.createStatement()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在编写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的过程里面，如果太长的时候需要增加换行，那么请一定要记住前后加上空格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String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"UPDATE member SET name='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',birthday=SYSDATE,age=30 "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 WHERE mid IN(3,5,7,9,11)"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.executeUpdate(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返回更新的数据行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影响的数据行：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第四步：关闭数据库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本操作是可选的，在数据库连接已关闭下自动关闭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删除数据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77340"/>
          <a:ext cx="8429684" cy="288036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第一步：加载数据库驱动程序，此时不需要实例化，因为会由容器自己负责管理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第二步：根据连接协议、用户名、密码连接数据库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第三步：进行数据库的数据操作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.createStatement() 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在编写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的过程里面，如果太长的时候需要增加换行，那么请一定要记住前后加上空格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"DELETE FROM member WHERE mid IN(3,5,7,9,11)"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.executeUpdate(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返回更新的数据行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影响的数据行：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第四步：关闭数据库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本操作是可选的，在数据库连接已关闭下自动关闭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每当使用</a:t>
            </a:r>
            <a:r>
              <a:rPr lang="en-US" smtClean="0"/>
              <a:t>SELECT</a:t>
            </a:r>
            <a:r>
              <a:rPr lang="zh-CN" altLang="en-US" smtClean="0"/>
              <a:t>进行查询的时候实际上会将所有的查询结果返回给用户显示，而显示的基本结构就是表的形式，可是如果要进行查询，这些查询的结果应该返回给程序，由用户来进行处理，那么就必须有一种类型可以接收所有的返回结果。在数据库里面虽然可能有几百张数据表，但是整个数据表的组成数据类型都是固定的，所以在</a:t>
            </a:r>
            <a:r>
              <a:rPr lang="en-US" smtClean="0"/>
              <a:t>ResultSet</a:t>
            </a:r>
            <a:r>
              <a:rPr lang="zh-CN" altLang="en-US" smtClean="0"/>
              <a:t>设计的过程之中它是按照数据类型的方式来保存返回数据的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ResultSet</a:t>
            </a:r>
            <a:r>
              <a:rPr lang="zh-CN" altLang="en-US" smtClean="0"/>
              <a:t>转换</a:t>
            </a:r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304"/>
            <a:ext cx="705795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实现数据的查询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271604"/>
          <a:ext cx="8501122" cy="3413760"/>
        </p:xfrm>
        <a:graphic>
          <a:graphicData uri="http://schemas.openxmlformats.org/drawingml/2006/table">
            <a:tbl>
              <a:tblPr/>
              <a:tblGrid>
                <a:gridCol w="8501122"/>
              </a:tblGrid>
              <a:tr h="1928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"oracle.jdbc.driver.OracleDriver"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"jdbc:oracle:thin:@localhost:1521:yootk"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"scott"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private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"tiger"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第一步：加载数据库驱动程序，此时不需要实例化，因为会由容器自己负责管理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Class.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DBDRIVER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第二步：根据连接协议、用户名、密码连接数据库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Connection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DriverManager.</a:t>
                      </a:r>
                      <a:r>
                        <a:rPr lang="en-US" sz="8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getConnection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DBURL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USER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PASSWORD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第三步：进行数据库的数据操作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Statement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.createStatement()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在编写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的过程里面，如果太长的时候需要增加换行，那么请一定要记住前后加上空格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"SELECT mid,name,age,birthday,note FROM member"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ResultSet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.executeQuery(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sql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实现数据查询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循环取出返回的每一行数据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"mid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字段内容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"name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字段内容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.getInt(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"age"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字段内容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Date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.getDate(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"birthday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字段内容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"note"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字段内容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mid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name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age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birthday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</a:t>
                      </a:r>
                      <a:r>
                        <a:rPr lang="en-US" sz="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note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stmt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.close();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conn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.close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第四步：关闭数据库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1469" marR="414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342</Words>
  <PresentationFormat>全屏显示(16:9)</PresentationFormat>
  <Paragraphs>121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李兴华Java培训系列课程</vt:lpstr>
      <vt:lpstr>本章学习目标</vt:lpstr>
      <vt:lpstr>Statement</vt:lpstr>
      <vt:lpstr>范例：数据增加</vt:lpstr>
      <vt:lpstr>范例：数据修改</vt:lpstr>
      <vt:lpstr>范例：删除数据</vt:lpstr>
      <vt:lpstr>ResultSet</vt:lpstr>
      <vt:lpstr>ResultSet转换</vt:lpstr>
      <vt:lpstr>范例：实现数据的查询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221</cp:revision>
  <dcterms:created xsi:type="dcterms:W3CDTF">2015-01-02T11:02:54Z</dcterms:created>
  <dcterms:modified xsi:type="dcterms:W3CDTF">2017-02-08T07:47:50Z</dcterms:modified>
</cp:coreProperties>
</file>