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PreparedStatement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smtClean="0"/>
              <a:t>JDBC</a:t>
            </a:r>
            <a:r>
              <a:rPr lang="zh-CN" altLang="en-US" smtClean="0"/>
              <a:t>的概念以及四种驱动分类；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JDBC</a:t>
            </a:r>
            <a:r>
              <a:rPr lang="zh-CN" altLang="en-US" smtClean="0"/>
              <a:t>进行</a:t>
            </a:r>
            <a:r>
              <a:rPr lang="en-US" smtClean="0"/>
              <a:t>Oracle</a:t>
            </a:r>
            <a:r>
              <a:rPr lang="zh-CN" altLang="en-US" smtClean="0"/>
              <a:t>数据库的开发；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DriverManager</a:t>
            </a:r>
            <a:r>
              <a:rPr lang="zh-CN" altLang="en-US" smtClean="0"/>
              <a:t>、</a:t>
            </a:r>
            <a:r>
              <a:rPr lang="en-US" smtClean="0"/>
              <a:t>Connection</a:t>
            </a:r>
            <a:r>
              <a:rPr lang="zh-CN" altLang="en-US" smtClean="0"/>
              <a:t>、</a:t>
            </a:r>
            <a:r>
              <a:rPr lang="en-US" smtClean="0"/>
              <a:t>PreparedStatement</a:t>
            </a:r>
            <a:r>
              <a:rPr lang="zh-CN" altLang="en-US" smtClean="0"/>
              <a:t>、</a:t>
            </a:r>
            <a:r>
              <a:rPr lang="en-US" smtClean="0"/>
              <a:t>ResultSet</a:t>
            </a:r>
            <a:r>
              <a:rPr lang="zh-CN" altLang="en-US" smtClean="0"/>
              <a:t>对数据库进行增、删、改、查操作；</a:t>
            </a:r>
          </a:p>
          <a:p>
            <a:r>
              <a:rPr lang="zh-CN" altLang="en-US" smtClean="0"/>
              <a:t>掌握事务的概念以及</a:t>
            </a:r>
            <a:r>
              <a:rPr lang="en-US" smtClean="0"/>
              <a:t>JDBC</a:t>
            </a:r>
            <a:r>
              <a:rPr lang="zh-CN" altLang="en-US" smtClean="0"/>
              <a:t>对事务的支持。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</a:t>
            </a:r>
            <a:r>
              <a:rPr lang="zh-CN" altLang="en-US" smtClean="0"/>
              <a:t>操作问题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Statement</a:t>
            </a:r>
            <a:r>
              <a:rPr lang="zh-CN" altLang="en-US" smtClean="0"/>
              <a:t>执行关键性的问题是在于它需要一个完整的字符串来定义要使用的</a:t>
            </a:r>
            <a:r>
              <a:rPr lang="en-US" smtClean="0"/>
              <a:t>SQL</a:t>
            </a:r>
            <a:r>
              <a:rPr lang="zh-CN" altLang="en-US" smtClean="0"/>
              <a:t>语句，所以这就导致在使用中就需要大量的进行</a:t>
            </a:r>
            <a:r>
              <a:rPr lang="en-US" smtClean="0"/>
              <a:t>SQL</a:t>
            </a:r>
            <a:r>
              <a:rPr lang="zh-CN" altLang="en-US" smtClean="0"/>
              <a:t>的拼凑，而</a:t>
            </a:r>
            <a:r>
              <a:rPr lang="en-US" smtClean="0"/>
              <a:t>PreparedStatement</a:t>
            </a:r>
            <a:r>
              <a:rPr lang="zh-CN" altLang="en-US" smtClean="0"/>
              <a:t>与</a:t>
            </a:r>
            <a:r>
              <a:rPr lang="en-US" smtClean="0"/>
              <a:t>Statement</a:t>
            </a:r>
            <a:r>
              <a:rPr lang="zh-CN" altLang="en-US" smtClean="0"/>
              <a:t>不同的地方在于，它执行的是一个完整的具备特殊占位标记的</a:t>
            </a:r>
            <a:r>
              <a:rPr lang="en-US" smtClean="0"/>
              <a:t>SQL</a:t>
            </a:r>
            <a:r>
              <a:rPr lang="zh-CN" altLang="en-US" smtClean="0"/>
              <a:t>语句，并且可以动态的设置所需要的数据。</a:t>
            </a:r>
          </a:p>
          <a:p>
            <a:r>
              <a:rPr lang="en-US" smtClean="0"/>
              <a:t>PreparedStatement</a:t>
            </a:r>
            <a:r>
              <a:rPr lang="zh-CN" altLang="en-US" smtClean="0"/>
              <a:t>属于</a:t>
            </a:r>
            <a:r>
              <a:rPr lang="en-US" smtClean="0"/>
              <a:t>Statement</a:t>
            </a:r>
            <a:r>
              <a:rPr lang="zh-CN" altLang="en-US" smtClean="0"/>
              <a:t>的子接口，但是如果要想取得这个子接口的实例化对象，依然需要使用</a:t>
            </a:r>
            <a:r>
              <a:rPr lang="en-US" smtClean="0"/>
              <a:t>Connection</a:t>
            </a:r>
            <a:r>
              <a:rPr lang="zh-CN" altLang="en-US" smtClean="0"/>
              <a:t>接口所提供的</a:t>
            </a:r>
            <a:r>
              <a:rPr lang="zh-CN" altLang="en-US" smtClean="0"/>
              <a:t>方法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取得</a:t>
            </a:r>
            <a:r>
              <a:rPr lang="en-US" smtClean="0"/>
              <a:t>PreparedStatement</a:t>
            </a:r>
            <a:r>
              <a:rPr lang="zh-CN" altLang="en-US" smtClean="0"/>
              <a:t>接口对象：</a:t>
            </a:r>
            <a:r>
              <a:rPr lang="en-US" smtClean="0"/>
              <a:t>public PreparedStatement prepareStatement(String sql) throws SQLException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PreparedStatement</a:t>
            </a:r>
            <a:r>
              <a:rPr lang="zh-CN" altLang="en-US" smtClean="0"/>
              <a:t>增加数据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32"/>
            <a:ext cx="8143932" cy="172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改进数据增加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43042"/>
          <a:ext cx="8643998" cy="36576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4210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"Mr'SMITH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增加的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Date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增加的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数据，使用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java.util.Date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18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增加的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增加的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加载驱动程序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INSERT INTO member(mid,name,birthday,age,note) VALUES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myseq.nextval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,?,?,?,?)“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使用占位符设置预处理数据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PreparedStatement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.prepareStatement(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.setString(1, </a:t>
                      </a:r>
                      <a:r>
                        <a:rPr lang="en-US" sz="10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个占位符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“?”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.setDate(2,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java.sql.Date(</a:t>
                      </a:r>
                      <a:r>
                        <a:rPr lang="en-US" sz="10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.getTime()));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个占位符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“?”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.setInt(3,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个占位符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“?”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.setString(4,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设置第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个占位符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“?”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.executeUpdate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返回更新的数据行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影响的数据行：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0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6182" marR="46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查询全部数据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86808" cy="301752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25638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加载驱动程序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"SELECT mid,name,birthday,age,note FROM member ORDER BY mid"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PreparedStatement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.prepareStatement(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ResultSet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.executeQuery() ;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数据查询，不设置占位符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.getInt(1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.getString(2) ;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Date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.getDate(3) ;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.getInt(4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.getString(5) ;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5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103" marR="52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模糊查询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285890"/>
          <a:ext cx="8501122" cy="34290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2349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keyWord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模糊查询关键字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加载驱动程序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"SELECT mid,name,birthday,age,note FROM member "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WHERE name LIKE ? ORDER BY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此时设置了限定查询与占位符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PreparedStatement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.prepareStatement(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.setString(1,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"%"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keyWord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"%"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设置查询关键字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ResultSet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.executeQuery()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数据查询，不设置占位符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.getInt(1) ;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.getString(2)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Date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.getDate(3)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.getInt(4) ;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.getString(5)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5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\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数据分页显示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372568"/>
          <a:ext cx="8429684" cy="341376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2381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keyWord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不设置关键字表示查询全部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currentPage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2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当前所在页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lineSize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3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每页显示行数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加载驱动程序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SELECT * FROM ("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SELECT mid,name,birthday,age,note,ROWNUM rn "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FROM member "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WHERE name LIKE ? AND ROWNUM&lt;=?) temp "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WHERE temp.rn&gt;? ORDER BY mid"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PreparedStatement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.prepareStatement(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.setString(1,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"%"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keyWord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"%"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设置查询关键字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.setInt(2,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currentPage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*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lineSize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分页参数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.setInt(3, 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currentPage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- 1) *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lineSize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分页参数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ResultSet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.executeQuery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数据查询，不设置占位符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.getInt(1)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.getString(2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Date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.getDate(3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.getInt(4)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.getString(5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5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个数据列内容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7630" marR="37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统计数据量，使用</a:t>
            </a:r>
            <a:r>
              <a:rPr lang="en-US" smtClean="0"/>
              <a:t>COUNT()</a:t>
            </a:r>
            <a:r>
              <a:rPr lang="zh-CN" altLang="en-US" smtClean="0"/>
              <a:t>函数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01122" cy="3200400"/>
        </p:xfrm>
        <a:graphic>
          <a:graphicData uri="http://schemas.openxmlformats.org/drawingml/2006/table">
            <a:tbl>
              <a:tblPr/>
              <a:tblGrid>
                <a:gridCol w="1642303"/>
                <a:gridCol w="6858819"/>
              </a:tblGrid>
              <a:tr h="103137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keyWord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不设置关键字表示查询全部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加载驱动程序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SELECT COUNT(mid) FROM member WHERE name LIKE ?"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PreparedStatement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.prepareStatement(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.setString(1,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"%"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keyWord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"%"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设置查询关键字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ResultSet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.executeQuery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数据查询，不设置占位符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.next()) {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COUNT()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函数一定会返回结果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count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.getInt(1) ;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取出第一列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数据记录个数为：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count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数据记录个数为：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6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267</Words>
  <PresentationFormat>全屏显示(16:9)</PresentationFormat>
  <Paragraphs>143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李兴华Java培训系列课程</vt:lpstr>
      <vt:lpstr>本章学习目标</vt:lpstr>
      <vt:lpstr>Statement操作问题</vt:lpstr>
      <vt:lpstr>PreparedStatement增加数据</vt:lpstr>
      <vt:lpstr>范例：改进数据增加</vt:lpstr>
      <vt:lpstr>范例：查询全部数据</vt:lpstr>
      <vt:lpstr>范例：模糊查询</vt:lpstr>
      <vt:lpstr>范例：数据分页显示</vt:lpstr>
      <vt:lpstr>范例：统计数据量，使用COUNT()函数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230</cp:revision>
  <dcterms:created xsi:type="dcterms:W3CDTF">2015-01-02T11:02:54Z</dcterms:created>
  <dcterms:modified xsi:type="dcterms:W3CDTF">2017-02-08T08:01:35Z</dcterms:modified>
</cp:coreProperties>
</file>