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批处理与事务处理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JDBC</a:t>
            </a:r>
            <a:r>
              <a:rPr lang="zh-CN" altLang="en-US" smtClean="0"/>
              <a:t>的概念以及四种驱动分类；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JDBC</a:t>
            </a:r>
            <a:r>
              <a:rPr lang="zh-CN" altLang="en-US" smtClean="0"/>
              <a:t>进行</a:t>
            </a:r>
            <a:r>
              <a:rPr lang="en-US" smtClean="0"/>
              <a:t>Oracle</a:t>
            </a:r>
            <a:r>
              <a:rPr lang="zh-CN" altLang="en-US" smtClean="0"/>
              <a:t>数据库的开发；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DriverManager</a:t>
            </a:r>
            <a:r>
              <a:rPr lang="zh-CN" altLang="en-US" smtClean="0"/>
              <a:t>、</a:t>
            </a:r>
            <a:r>
              <a:rPr lang="en-US" smtClean="0"/>
              <a:t>Connection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对数据库进行增、删、改、查操作；</a:t>
            </a:r>
          </a:p>
          <a:p>
            <a:r>
              <a:rPr lang="zh-CN" altLang="en-US" smtClean="0"/>
              <a:t>掌握事务的概念以及</a:t>
            </a:r>
            <a:r>
              <a:rPr lang="en-US" smtClean="0"/>
              <a:t>JDBC</a:t>
            </a:r>
            <a:r>
              <a:rPr lang="zh-CN" altLang="en-US" smtClean="0"/>
              <a:t>对事务的支持。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Statement</a:t>
            </a:r>
            <a:r>
              <a:rPr lang="zh-CN" altLang="en-US" smtClean="0"/>
              <a:t>接口与</a:t>
            </a:r>
            <a:r>
              <a:rPr lang="en-US" smtClean="0"/>
              <a:t>PreparedStatement</a:t>
            </a:r>
            <a:r>
              <a:rPr lang="zh-CN" altLang="en-US" smtClean="0"/>
              <a:t>接口中有关于批处理操作的</a:t>
            </a:r>
            <a:r>
              <a:rPr lang="zh-CN" altLang="en-US" smtClean="0"/>
              <a:t>定义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Statement</a:t>
            </a:r>
            <a:r>
              <a:rPr lang="zh-CN" altLang="en-US" b="1" smtClean="0"/>
              <a:t>接口定义的</a:t>
            </a:r>
            <a:r>
              <a:rPr lang="zh-CN" altLang="en-US" b="1" smtClean="0"/>
              <a:t>方法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2"/>
            <a:r>
              <a:rPr lang="zh-CN" altLang="en-US" smtClean="0"/>
              <a:t>增加批处理语句：</a:t>
            </a:r>
            <a:r>
              <a:rPr lang="en-US" smtClean="0"/>
              <a:t>public void addBatch(String sql) throws </a:t>
            </a:r>
            <a:r>
              <a:rPr lang="en-US" smtClean="0"/>
              <a:t>SQLException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执行批处理：</a:t>
            </a:r>
            <a:r>
              <a:rPr lang="en-US" smtClean="0"/>
              <a:t>public int[] executeBatch() throws </a:t>
            </a:r>
            <a:r>
              <a:rPr lang="en-US" smtClean="0"/>
              <a:t>SQLException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返回的数组是包含了每条</a:t>
            </a:r>
            <a:r>
              <a:rPr lang="en-US" smtClean="0"/>
              <a:t>SQL</a:t>
            </a:r>
            <a:r>
              <a:rPr lang="zh-CN" altLang="en-US" smtClean="0"/>
              <a:t>语句的执行后所影响的数据行数；</a:t>
            </a:r>
            <a:endParaRPr lang="en-US" altLang="zh-CN" b="1" smtClean="0"/>
          </a:p>
          <a:p>
            <a:pPr lvl="1"/>
            <a:r>
              <a:rPr lang="en-US" b="1" smtClean="0"/>
              <a:t>PreparedStatement</a:t>
            </a:r>
            <a:r>
              <a:rPr lang="zh-CN" altLang="en-US" b="1" smtClean="0"/>
              <a:t>接口定义的</a:t>
            </a:r>
            <a:r>
              <a:rPr lang="zh-CN" altLang="en-US" b="1" smtClean="0"/>
              <a:t>方法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2"/>
            <a:r>
              <a:rPr lang="zh-CN" altLang="en-US" smtClean="0"/>
              <a:t>增加批处理：</a:t>
            </a:r>
            <a:r>
              <a:rPr lang="en-US" smtClean="0"/>
              <a:t>public void addBatch() throws SQLException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执行批处理（以</a:t>
            </a:r>
            <a:r>
              <a:rPr lang="en-US" smtClean="0"/>
              <a:t>Statement</a:t>
            </a:r>
            <a:r>
              <a:rPr lang="zh-CN" altLang="en-US" smtClean="0"/>
              <a:t>接口操作为例）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62100"/>
          <a:ext cx="8572560" cy="28956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1635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Statement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.createStatement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创建数据库操作对象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D')"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E')"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.executeBatch() 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执行批处理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.println(Arrays.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toString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事务控制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zh-CN" altLang="en-US" smtClean="0"/>
              <a:t>提供的事务处理操作来进行手工的事务控制，所有的操作方法都在</a:t>
            </a:r>
            <a:r>
              <a:rPr lang="en-US" smtClean="0"/>
              <a:t>Connection</a:t>
            </a:r>
            <a:r>
              <a:rPr lang="zh-CN" altLang="en-US" smtClean="0"/>
              <a:t>接口里</a:t>
            </a:r>
            <a:r>
              <a:rPr lang="zh-CN" altLang="en-US" smtClean="0"/>
              <a:t>定义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事务提交：</a:t>
            </a:r>
            <a:r>
              <a:rPr lang="en-US" smtClean="0"/>
              <a:t>public void commit() throws </a:t>
            </a:r>
            <a:r>
              <a:rPr lang="en-US" smtClean="0"/>
              <a:t>SQLException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事务回滚：</a:t>
            </a:r>
            <a:r>
              <a:rPr lang="en-US" smtClean="0"/>
              <a:t>public void rollback() throws </a:t>
            </a:r>
            <a:r>
              <a:rPr lang="en-US" smtClean="0"/>
              <a:t>SQLException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b="1" smtClean="0"/>
              <a:t>设置是否为自动提交：</a:t>
            </a:r>
            <a:r>
              <a:rPr lang="en-US" smtClean="0"/>
              <a:t>public void setAutoCommit(boolean autoCommit) throws SQLException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利用事务处理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3050"/>
          <a:ext cx="8572560" cy="329184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7066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		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加载驱动程序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连接数据库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Statement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.createStatement() 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创建数据库操作对象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.setAutoCommit(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取消自动提交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A')"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B')"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此时以下的语句出现了错误，由于使用了事务控制，这样所有批处理的更新语句将都不会执行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8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8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'C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')"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D')"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.addBatch(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"INSERT INTO member(mid,name) VALUES (myseq.nextval,'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E')"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[]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.executeBatch() 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执行批处理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.println(Arrays.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toString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.commit();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如果没有错误，进行提交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.rollback(); 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如果出现异常，则进行回滚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关闭数据库连接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561" marR="49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250</Words>
  <PresentationFormat>全屏显示(16:9)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批处理</vt:lpstr>
      <vt:lpstr>范例：执行批处理（以Statement接口操作为例）</vt:lpstr>
      <vt:lpstr>JDBC事务控制</vt:lpstr>
      <vt:lpstr>范例：利用事务处理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233</cp:revision>
  <dcterms:created xsi:type="dcterms:W3CDTF">2015-01-02T11:02:54Z</dcterms:created>
  <dcterms:modified xsi:type="dcterms:W3CDTF">2017-02-08T08:04:27Z</dcterms:modified>
</cp:coreProperties>
</file>