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3" r:id="rId3"/>
    <p:sldId id="274" r:id="rId4"/>
    <p:sldId id="275" r:id="rId5"/>
    <p:sldId id="272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实例分析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理解软件设计分层的概念，以及业务层和数据层的划分；</a:t>
            </a:r>
            <a:endParaRPr lang="en-US" altLang="zh-CN" smtClean="0"/>
          </a:p>
          <a:p>
            <a:r>
              <a:rPr lang="zh-CN" altLang="en-US" smtClean="0"/>
              <a:t>深刻理解简单</a:t>
            </a:r>
            <a:r>
              <a:rPr lang="en-US" smtClean="0"/>
              <a:t>Java</a:t>
            </a:r>
            <a:r>
              <a:rPr lang="zh-CN" altLang="en-US" smtClean="0"/>
              <a:t>类在实际开发中的作用；</a:t>
            </a:r>
            <a:endParaRPr lang="en-US" altLang="zh-CN" smtClean="0"/>
          </a:p>
          <a:p>
            <a:r>
              <a:rPr lang="zh-CN" altLang="en-US" smtClean="0"/>
              <a:t>使用</a:t>
            </a:r>
            <a:r>
              <a:rPr lang="en-US" smtClean="0"/>
              <a:t>DAO</a:t>
            </a:r>
            <a:r>
              <a:rPr lang="zh-CN" altLang="en-US" smtClean="0"/>
              <a:t>设计模式实现单表映射以及泛型应用。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smtClean="0"/>
              <a:t>以</a:t>
            </a:r>
            <a:r>
              <a:rPr lang="en-US" smtClean="0"/>
              <a:t>Oracle</a:t>
            </a:r>
            <a:r>
              <a:rPr lang="zh-CN" altLang="en-US" smtClean="0"/>
              <a:t>数据库中的</a:t>
            </a:r>
            <a:r>
              <a:rPr lang="en-US" smtClean="0"/>
              <a:t>scott.emp</a:t>
            </a:r>
            <a:r>
              <a:rPr lang="zh-CN" altLang="en-US" smtClean="0"/>
              <a:t>数据表（</a:t>
            </a:r>
            <a:r>
              <a:rPr lang="en-US" smtClean="0"/>
              <a:t>empno</a:t>
            </a:r>
            <a:r>
              <a:rPr lang="zh-CN" altLang="en-US" smtClean="0"/>
              <a:t>、</a:t>
            </a:r>
            <a:r>
              <a:rPr lang="en-US" smtClean="0"/>
              <a:t>ename</a:t>
            </a:r>
            <a:r>
              <a:rPr lang="zh-CN" altLang="en-US" smtClean="0"/>
              <a:t>、</a:t>
            </a:r>
            <a:r>
              <a:rPr lang="en-US" smtClean="0"/>
              <a:t>job</a:t>
            </a:r>
            <a:r>
              <a:rPr lang="zh-CN" altLang="en-US" smtClean="0"/>
              <a:t>、</a:t>
            </a:r>
            <a:r>
              <a:rPr lang="en-US" smtClean="0"/>
              <a:t>hiredate</a:t>
            </a:r>
            <a:r>
              <a:rPr lang="zh-CN" altLang="en-US" smtClean="0"/>
              <a:t>、</a:t>
            </a:r>
            <a:r>
              <a:rPr lang="en-US" smtClean="0"/>
              <a:t>sal</a:t>
            </a:r>
            <a:r>
              <a:rPr lang="zh-CN" altLang="en-US" smtClean="0"/>
              <a:t>、</a:t>
            </a:r>
            <a:r>
              <a:rPr lang="en-US" smtClean="0"/>
              <a:t>comm</a:t>
            </a:r>
            <a:r>
              <a:rPr lang="zh-CN" altLang="en-US" smtClean="0"/>
              <a:t>，都是基本字段）为例分析一个操作，客户要求可以实现如下的几</a:t>
            </a:r>
            <a:r>
              <a:rPr lang="zh-CN" altLang="en-US" smtClean="0"/>
              <a:t>个</a:t>
            </a:r>
            <a:r>
              <a:rPr lang="zh-CN" altLang="en-US" smtClean="0"/>
              <a:t>功能</a:t>
            </a:r>
            <a:endParaRPr lang="en-US" altLang="zh-CN" smtClean="0"/>
          </a:p>
          <a:p>
            <a:pPr lvl="1"/>
            <a:r>
              <a:rPr lang="en-US" altLang="zh-CN" smtClean="0"/>
              <a:t>【</a:t>
            </a:r>
            <a:r>
              <a:rPr lang="zh-CN" altLang="en-US" b="1" smtClean="0"/>
              <a:t>业务层</a:t>
            </a:r>
            <a:r>
              <a:rPr lang="en-US" altLang="zh-CN" smtClean="0"/>
              <a:t>】</a:t>
            </a:r>
            <a:r>
              <a:rPr lang="zh-CN" altLang="en-US" smtClean="0"/>
              <a:t>实现雇员数据的添加，但是需要保证被添加的雇员编号不会</a:t>
            </a:r>
            <a:r>
              <a:rPr lang="zh-CN" altLang="en-US" smtClean="0"/>
              <a:t>重复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2"/>
            <a:r>
              <a:rPr lang="en-US" altLang="zh-CN" smtClean="0"/>
              <a:t>〖</a:t>
            </a:r>
            <a:r>
              <a:rPr lang="zh-CN" altLang="en-US" b="1" smtClean="0"/>
              <a:t>数据层</a:t>
            </a:r>
            <a:r>
              <a:rPr lang="en-US" altLang="zh-CN" smtClean="0"/>
              <a:t>〗</a:t>
            </a:r>
            <a:r>
              <a:rPr lang="zh-CN" altLang="en-US" smtClean="0"/>
              <a:t>判断要增加的雇员编号是否存在，根据</a:t>
            </a:r>
            <a:r>
              <a:rPr lang="en-US" smtClean="0"/>
              <a:t>empno</a:t>
            </a:r>
            <a:r>
              <a:rPr lang="zh-CN" altLang="en-US" smtClean="0"/>
              <a:t>字段进行限定</a:t>
            </a:r>
            <a:r>
              <a:rPr lang="zh-CN" altLang="en-US" smtClean="0"/>
              <a:t>查询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2"/>
            <a:r>
              <a:rPr lang="en-US" altLang="zh-CN" smtClean="0"/>
              <a:t>〖</a:t>
            </a:r>
            <a:r>
              <a:rPr lang="zh-CN" altLang="en-US" b="1" smtClean="0"/>
              <a:t>数据层</a:t>
            </a:r>
            <a:r>
              <a:rPr lang="en-US" altLang="zh-CN" smtClean="0"/>
              <a:t>〗</a:t>
            </a:r>
            <a:r>
              <a:rPr lang="zh-CN" altLang="en-US" smtClean="0"/>
              <a:t>如果雇员编号不存在则使用</a:t>
            </a:r>
            <a:r>
              <a:rPr lang="en-US" smtClean="0"/>
              <a:t>INSERT</a:t>
            </a:r>
            <a:r>
              <a:rPr lang="zh-CN" altLang="en-US" smtClean="0"/>
              <a:t>执行数据的保存操作；</a:t>
            </a:r>
            <a:endParaRPr lang="en-US" altLang="zh-CN" smtClean="0"/>
          </a:p>
          <a:p>
            <a:pPr lvl="1"/>
            <a:r>
              <a:rPr lang="en-US" altLang="zh-CN" smtClean="0"/>
              <a:t>【</a:t>
            </a:r>
            <a:r>
              <a:rPr lang="zh-CN" altLang="en-US" b="1" smtClean="0"/>
              <a:t>业务层</a:t>
            </a:r>
            <a:r>
              <a:rPr lang="en-US" altLang="zh-CN" smtClean="0"/>
              <a:t>】</a:t>
            </a:r>
            <a:r>
              <a:rPr lang="zh-CN" altLang="en-US" smtClean="0"/>
              <a:t>实现雇员数据的修改</a:t>
            </a:r>
            <a:r>
              <a:rPr lang="zh-CN" altLang="en-US" smtClean="0"/>
              <a:t>操作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2"/>
            <a:r>
              <a:rPr lang="en-US" altLang="zh-CN" smtClean="0"/>
              <a:t>〖</a:t>
            </a:r>
            <a:r>
              <a:rPr lang="zh-CN" altLang="en-US" b="1" smtClean="0"/>
              <a:t>数据层</a:t>
            </a:r>
            <a:r>
              <a:rPr lang="en-US" altLang="zh-CN" smtClean="0"/>
              <a:t>〗</a:t>
            </a:r>
            <a:r>
              <a:rPr lang="zh-CN" altLang="en-US" smtClean="0"/>
              <a:t>使用</a:t>
            </a:r>
            <a:r>
              <a:rPr lang="en-US" smtClean="0"/>
              <a:t>UPDATE</a:t>
            </a:r>
            <a:r>
              <a:rPr lang="zh-CN" altLang="en-US" smtClean="0"/>
              <a:t>语句实现数据的修改操作，如果修改成功会返回影响的数据行数；</a:t>
            </a:r>
            <a:endParaRPr lang="en-US" altLang="zh-CN" smtClean="0"/>
          </a:p>
          <a:p>
            <a:pPr lvl="1"/>
            <a:r>
              <a:rPr lang="en-US" altLang="zh-CN" smtClean="0"/>
              <a:t>【</a:t>
            </a:r>
            <a:r>
              <a:rPr lang="zh-CN" altLang="en-US" b="1" smtClean="0"/>
              <a:t>业务层</a:t>
            </a:r>
            <a:r>
              <a:rPr lang="en-US" altLang="zh-CN" smtClean="0"/>
              <a:t>】</a:t>
            </a:r>
            <a:r>
              <a:rPr lang="zh-CN" altLang="en-US" smtClean="0"/>
              <a:t>实现多个雇员数据的删除</a:t>
            </a:r>
            <a:r>
              <a:rPr lang="zh-CN" altLang="en-US" smtClean="0"/>
              <a:t>操作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2"/>
            <a:r>
              <a:rPr lang="en-US" altLang="zh-CN" smtClean="0"/>
              <a:t>〖</a:t>
            </a:r>
            <a:r>
              <a:rPr lang="zh-CN" altLang="en-US" b="1" smtClean="0"/>
              <a:t>数据层</a:t>
            </a:r>
            <a:r>
              <a:rPr lang="en-US" altLang="zh-CN" smtClean="0"/>
              <a:t>〗</a:t>
            </a:r>
            <a:r>
              <a:rPr lang="zh-CN" altLang="en-US" smtClean="0"/>
              <a:t>执行雇员的限定删除操作，多个数据删除时可以使用</a:t>
            </a:r>
            <a:r>
              <a:rPr lang="en-US" smtClean="0"/>
              <a:t>IN</a:t>
            </a:r>
            <a:r>
              <a:rPr lang="zh-CN" altLang="en-US" smtClean="0"/>
              <a:t>操作符；</a:t>
            </a:r>
            <a:endParaRPr lang="en-US" altLang="zh-CN" smtClean="0"/>
          </a:p>
          <a:p>
            <a:pPr lvl="1"/>
            <a:r>
              <a:rPr lang="en-US" altLang="zh-CN" smtClean="0"/>
              <a:t>【</a:t>
            </a:r>
            <a:r>
              <a:rPr lang="zh-CN" altLang="en-US" b="1" smtClean="0"/>
              <a:t>业务层</a:t>
            </a:r>
            <a:r>
              <a:rPr lang="en-US" altLang="zh-CN" smtClean="0"/>
              <a:t>】</a:t>
            </a:r>
            <a:r>
              <a:rPr lang="zh-CN" altLang="en-US" smtClean="0"/>
              <a:t>可以根据雇员编号查找到一个雇员的</a:t>
            </a:r>
            <a:r>
              <a:rPr lang="zh-CN" altLang="en-US" smtClean="0"/>
              <a:t>信息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2"/>
            <a:r>
              <a:rPr lang="en-US" altLang="zh-CN" smtClean="0"/>
              <a:t>〖</a:t>
            </a:r>
            <a:r>
              <a:rPr lang="zh-CN" altLang="en-US" b="1" smtClean="0"/>
              <a:t>数据层</a:t>
            </a:r>
            <a:r>
              <a:rPr lang="en-US" altLang="zh-CN" smtClean="0"/>
              <a:t>〗</a:t>
            </a:r>
            <a:r>
              <a:rPr lang="zh-CN" altLang="en-US" smtClean="0"/>
              <a:t>根据雇员编号查询指定的雇员数据，根据</a:t>
            </a:r>
            <a:r>
              <a:rPr lang="en-US" smtClean="0"/>
              <a:t>empno</a:t>
            </a:r>
            <a:r>
              <a:rPr lang="zh-CN" altLang="en-US" smtClean="0"/>
              <a:t>字段进行限定查询；</a:t>
            </a:r>
            <a:endParaRPr lang="en-US" altLang="zh-CN" smtClean="0"/>
          </a:p>
          <a:p>
            <a:pPr lvl="1"/>
            <a:r>
              <a:rPr lang="en-US" altLang="zh-CN" smtClean="0"/>
              <a:t>【</a:t>
            </a:r>
            <a:r>
              <a:rPr lang="zh-CN" altLang="en-US" b="1" smtClean="0"/>
              <a:t>业务层</a:t>
            </a:r>
            <a:r>
              <a:rPr lang="en-US" altLang="zh-CN" smtClean="0"/>
              <a:t>】</a:t>
            </a:r>
            <a:r>
              <a:rPr lang="zh-CN" altLang="en-US" smtClean="0"/>
              <a:t>可以查询所有雇员的</a:t>
            </a:r>
            <a:r>
              <a:rPr lang="zh-CN" altLang="en-US" smtClean="0"/>
              <a:t>信息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2"/>
            <a:r>
              <a:rPr lang="en-US" altLang="zh-CN" smtClean="0"/>
              <a:t>〖</a:t>
            </a:r>
            <a:r>
              <a:rPr lang="zh-CN" altLang="en-US" b="1" smtClean="0"/>
              <a:t>数据层</a:t>
            </a:r>
            <a:r>
              <a:rPr lang="en-US" altLang="zh-CN" smtClean="0"/>
              <a:t>〗</a:t>
            </a:r>
            <a:r>
              <a:rPr lang="zh-CN" altLang="en-US" smtClean="0"/>
              <a:t>查询全部雇员数据；</a:t>
            </a:r>
            <a:endParaRPr lang="en-US" altLang="zh-CN" smtClean="0"/>
          </a:p>
          <a:p>
            <a:pPr lvl="1"/>
            <a:r>
              <a:rPr lang="en-US" altLang="zh-CN" smtClean="0"/>
              <a:t>【</a:t>
            </a:r>
            <a:r>
              <a:rPr lang="zh-CN" altLang="en-US" b="1" smtClean="0"/>
              <a:t>业务层</a:t>
            </a:r>
            <a:r>
              <a:rPr lang="en-US" altLang="zh-CN" smtClean="0"/>
              <a:t>】</a:t>
            </a:r>
            <a:r>
              <a:rPr lang="zh-CN" altLang="en-US" smtClean="0"/>
              <a:t>可以实现数据的分页显示（模糊查询），同时又可以返回所有的雇员</a:t>
            </a:r>
            <a:r>
              <a:rPr lang="zh-CN" altLang="en-US" smtClean="0"/>
              <a:t>数量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2"/>
            <a:r>
              <a:rPr lang="en-US" altLang="zh-CN" smtClean="0"/>
              <a:t>〖</a:t>
            </a:r>
            <a:r>
              <a:rPr lang="zh-CN" altLang="en-US" b="1" smtClean="0"/>
              <a:t>数据层</a:t>
            </a:r>
            <a:r>
              <a:rPr lang="en-US" altLang="zh-CN" smtClean="0"/>
              <a:t>〗</a:t>
            </a:r>
            <a:r>
              <a:rPr lang="zh-CN" altLang="en-US" smtClean="0"/>
              <a:t>雇员数据的分页查询，分页显示时需要使用</a:t>
            </a:r>
            <a:r>
              <a:rPr lang="en-US" smtClean="0"/>
              <a:t>LIKE</a:t>
            </a:r>
            <a:r>
              <a:rPr lang="zh-CN" altLang="en-US" smtClean="0"/>
              <a:t>设置模糊</a:t>
            </a:r>
            <a:r>
              <a:rPr lang="zh-CN" altLang="en-US" smtClean="0"/>
              <a:t>查询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2"/>
            <a:r>
              <a:rPr lang="en-US" altLang="zh-CN" smtClean="0"/>
              <a:t>〖</a:t>
            </a:r>
            <a:r>
              <a:rPr lang="zh-CN" altLang="en-US" b="1" smtClean="0"/>
              <a:t>数据层</a:t>
            </a:r>
            <a:r>
              <a:rPr lang="en-US" altLang="zh-CN" smtClean="0"/>
              <a:t>〗</a:t>
            </a:r>
            <a:r>
              <a:rPr lang="zh-CN" altLang="en-US" smtClean="0"/>
              <a:t>使用</a:t>
            </a:r>
            <a:r>
              <a:rPr lang="en-US" smtClean="0"/>
              <a:t>COUNT()</a:t>
            </a:r>
            <a:r>
              <a:rPr lang="zh-CN" altLang="en-US" smtClean="0"/>
              <a:t>函数统计出所有的雇员</a:t>
            </a:r>
            <a:r>
              <a:rPr lang="zh-CN" altLang="en-US" smtClean="0"/>
              <a:t>数量</a:t>
            </a:r>
            <a:r>
              <a:rPr lang="zh-CN" altLang="en-US" smtClean="0"/>
              <a:t>。</a:t>
            </a:r>
            <a:endParaRPr lang="zh-CN" alt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业务分析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393023"/>
            <a:ext cx="6357982" cy="31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364</Words>
  <PresentationFormat>全屏显示(16:9)</PresentationFormat>
  <Paragraphs>28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李兴华Java培训系列课程</vt:lpstr>
      <vt:lpstr>本章学习目标</vt:lpstr>
      <vt:lpstr>分析</vt:lpstr>
      <vt:lpstr>业务分析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210</cp:revision>
  <dcterms:created xsi:type="dcterms:W3CDTF">2015-01-02T11:02:54Z</dcterms:created>
  <dcterms:modified xsi:type="dcterms:W3CDTF">2017-02-08T08:34:16Z</dcterms:modified>
</cp:coreProperties>
</file>