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73" r:id="rId3"/>
    <p:sldId id="274" r:id="rId4"/>
    <p:sldId id="275" r:id="rId5"/>
    <p:sldId id="276" r:id="rId6"/>
    <p:sldId id="272" r:id="rId7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5303"/>
    <a:srgbClr val="A5002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294" autoAdjust="0"/>
    <p:restoredTop sz="92764" autoAdjust="0"/>
  </p:normalViewPr>
  <p:slideViewPr>
    <p:cSldViewPr>
      <p:cViewPr varScale="1">
        <p:scale>
          <a:sx n="87" d="100"/>
          <a:sy n="87" d="100"/>
        </p:scale>
        <p:origin x="-876" y="-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40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A6ABE-2D51-4291-BA63-CB3E88FEE2B0}" type="datetimeFigureOut">
              <a:rPr lang="zh-CN" altLang="en-US" smtClean="0"/>
              <a:pPr/>
              <a:t>2017/2/8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536C3-CEE5-4FD1-B3BA-97652B149A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A5A2B5-6DC9-4C76-A68B-791856E4AFDC}" type="datetimeFigureOut">
              <a:rPr lang="zh-CN" altLang="en-US" smtClean="0"/>
              <a:pPr/>
              <a:t>2017/2/8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52A7D0-3C33-4392-8B18-F6D42A276B0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package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com.yootk.dbc;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import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java.sql.Connection;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import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java.sql.DriverManager;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import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java.sql.SQLException;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/**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*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本类专门负责数据库的连接与关闭操作，在实例化本类对象时就意味着要进行数据库的开发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&lt;br&gt;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*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所以在本类的构造方法里要进行数据库驱动加载与数据库连接取得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*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@author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极限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</a:t>
            </a:r>
            <a:r>
              <a:rPr lang="zh-CN" alt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（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www.jixianit.com</a:t>
            </a:r>
            <a:r>
              <a:rPr lang="zh-CN" alt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）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*/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DatabaseConnection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private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final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String </a:t>
            </a:r>
            <a:r>
              <a:rPr lang="en-US" sz="1200" b="1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DBDRIVER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"oracle.jdbc.driver.OracleDriver" 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private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final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String </a:t>
            </a:r>
            <a:r>
              <a:rPr lang="en-US" sz="1200" b="1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DBURL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"jdbc:oracle:thin:@localhost:1521:yootk" 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private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final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String </a:t>
            </a:r>
            <a:r>
              <a:rPr lang="en-US" sz="1200" b="1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DBUSER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"scott" 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private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final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String </a:t>
            </a:r>
            <a:r>
              <a:rPr lang="en-US" sz="1200" b="1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PASSWORD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"tiger" 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private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Connection conn =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null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/**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 *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在构造方法里面为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conn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对象进行实例化，可以直接取得数据库的连接对象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&lt;br&gt;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 *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由于所有的操作都是基于数据库完成的，如果数据库取得不到连接，那么也就意味着所有的操作都可以停止了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 */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DatabaseConnection()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try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Class.</a:t>
            </a:r>
            <a:r>
              <a:rPr lang="en-US" sz="12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forName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b="1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DBDRIVER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.conn = DriverManager.</a:t>
            </a:r>
            <a:r>
              <a:rPr lang="en-US" sz="12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getConnection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b="1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DBURL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en-US" sz="1200" b="1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DBUSER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en-US" sz="1200" b="1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PASSWORD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}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catch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(Exception e) {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虽然此处有异常，但是抛出的意义不大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e.printStackTrace();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/**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 *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取得一个数据库的连接对象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 *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@return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Connection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实例化对象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 */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Connection getConnection()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.conn 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/**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 *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负责数据库的关闭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 */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close()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.conn !=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null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{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表示现在存在有连接对象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try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.conn.close();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关闭数据库连接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}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catch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(SQLException e)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e.printStackTrace();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52A7D0-3C33-4392-8B18-F6D42A276B02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:\2016起新资料\极限程序员训练营\20160229_极限IT - PPT模版\PPT2016 - yootk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1" y="-18"/>
            <a:ext cx="9148463" cy="5143499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86115" y="2125349"/>
            <a:ext cx="5143537" cy="732153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>
            <a:lvl1pPr algn="l">
              <a:defRPr sz="32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286117" y="2857502"/>
            <a:ext cx="5143568" cy="500066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YOOTK\Desktop\ppt2016-2 - yootk.jpg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8465" cy="5143500"/>
          </a:xfrm>
          <a:prstGeom prst="rect">
            <a:avLst/>
          </a:prstGeom>
          <a:noFill/>
        </p:spPr>
      </p:pic>
      <p:sp>
        <p:nvSpPr>
          <p:cNvPr id="8" name="矩形 7"/>
          <p:cNvSpPr/>
          <p:nvPr userDrawn="1"/>
        </p:nvSpPr>
        <p:spPr>
          <a:xfrm>
            <a:off x="142876" y="714362"/>
            <a:ext cx="8858280" cy="40005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14282" y="785800"/>
            <a:ext cx="8715436" cy="583407"/>
          </a:xfrm>
          <a:prstGeom prst="rect">
            <a:avLst/>
          </a:prstGeom>
          <a:ln w="9525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14282" y="1428742"/>
            <a:ext cx="8715436" cy="321471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400" kern="1200">
          <a:solidFill>
            <a:schemeClr val="tx1">
              <a:lumMod val="95000"/>
              <a:lumOff val="5000"/>
            </a:schemeClr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Ø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Ø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李兴华</a:t>
            </a:r>
            <a:r>
              <a:rPr lang="en-US" altLang="zh-CN" smtClean="0"/>
              <a:t>Java</a:t>
            </a:r>
            <a:r>
              <a:rPr lang="zh-CN" altLang="en-US" smtClean="0"/>
              <a:t>培训系列课程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mtClean="0"/>
              <a:t>项目准备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本章学习目标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理解软件设计分层的概念，以及业务层和数据层的划分；</a:t>
            </a:r>
            <a:endParaRPr lang="en-US" altLang="zh-CN" smtClean="0"/>
          </a:p>
          <a:p>
            <a:r>
              <a:rPr lang="zh-CN" altLang="en-US" smtClean="0"/>
              <a:t>深刻理解简单</a:t>
            </a:r>
            <a:r>
              <a:rPr lang="en-US" smtClean="0"/>
              <a:t>Java</a:t>
            </a:r>
            <a:r>
              <a:rPr lang="zh-CN" altLang="en-US" smtClean="0"/>
              <a:t>类在实际开发中的作用；</a:t>
            </a:r>
            <a:endParaRPr lang="en-US" altLang="zh-CN" smtClean="0"/>
          </a:p>
          <a:p>
            <a:r>
              <a:rPr lang="zh-CN" altLang="en-US" smtClean="0"/>
              <a:t>使用</a:t>
            </a:r>
            <a:r>
              <a:rPr lang="en-US" smtClean="0"/>
              <a:t>DAO</a:t>
            </a:r>
            <a:r>
              <a:rPr lang="zh-CN" altLang="en-US" smtClean="0"/>
              <a:t>设计模式实现单表映射以及泛型应用。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启动数据库服务</a:t>
            </a:r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571618"/>
            <a:ext cx="6955090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3108" y="2500312"/>
            <a:ext cx="6026150" cy="195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DatabaseConnection</a:t>
            </a:r>
            <a:r>
              <a:rPr lang="zh-CN" altLang="en-US" smtClean="0"/>
              <a:t>类定义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282" y="1428742"/>
            <a:ext cx="4857784" cy="3214710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mtClean="0"/>
              <a:t>本次的操作既然要进行数据库的开发，那么就必须进行数据库的连接取得与关闭才可以正常操作，那么几乎所有的数据库的连接操作都是固定的步骤，那么就可以单独定义一个</a:t>
            </a:r>
            <a:r>
              <a:rPr lang="en-US" smtClean="0"/>
              <a:t>DatabaseConnection</a:t>
            </a:r>
            <a:r>
              <a:rPr lang="zh-CN" altLang="en-US" smtClean="0"/>
              <a:t>类，这个类主要负责数据库的连接对象的取得以及数据库的关闭操作。既然是一个专门用于数据库的连接操作，那么可以将其保存在</a:t>
            </a:r>
            <a:r>
              <a:rPr lang="en-US" smtClean="0"/>
              <a:t>dbc</a:t>
            </a:r>
            <a:r>
              <a:rPr lang="zh-CN" altLang="en-US" smtClean="0"/>
              <a:t>子包中。</a:t>
            </a:r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14942" y="1500180"/>
            <a:ext cx="3546475" cy="220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开发</a:t>
            </a:r>
            <a:r>
              <a:rPr lang="en-US" smtClean="0"/>
              <a:t>Value Object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smtClean="0"/>
              <a:t>虽然程序已经实现了合理的分层设计，但是在整个操作流程中还存在有一个关键性的问题 </a:t>
            </a:r>
            <a:r>
              <a:rPr lang="en-US" altLang="zh-CN" sz="2000" smtClean="0"/>
              <a:t>—— </a:t>
            </a:r>
            <a:r>
              <a:rPr lang="zh-CN" altLang="en-US" sz="2000" smtClean="0"/>
              <a:t>不同层之间的数据传递，</a:t>
            </a:r>
            <a:r>
              <a:rPr lang="zh-CN" altLang="en-US" sz="2000" smtClean="0"/>
              <a:t>如</a:t>
            </a:r>
            <a:r>
              <a:rPr lang="zh-CN" altLang="en-US" sz="2000" smtClean="0"/>
              <a:t>图所</a:t>
            </a:r>
            <a:r>
              <a:rPr lang="zh-CN" altLang="en-US" sz="2000" smtClean="0"/>
              <a:t>示。现在要操作的是数据表数据，所以就需要有一个与数据表结构完全对应的类，这样就可以通过该类的对象对数据表中的数据进行包装，所以需要定义简单</a:t>
            </a:r>
            <a:r>
              <a:rPr lang="en-US" sz="2000" smtClean="0"/>
              <a:t>Java</a:t>
            </a:r>
            <a:r>
              <a:rPr lang="zh-CN" altLang="en-US" sz="2000" smtClean="0"/>
              <a:t>类。</a:t>
            </a:r>
            <a:endParaRPr lang="zh-CN" altLang="en-US" sz="200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2713490"/>
            <a:ext cx="6643734" cy="200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YOOTK\Desktop\jixiani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14876" y="714362"/>
            <a:ext cx="4000528" cy="4000528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>
          <a:xfrm>
            <a:off x="459061" y="1714494"/>
            <a:ext cx="35174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官方网站：</a:t>
            </a:r>
            <a:r>
              <a:rPr lang="en-US" altLang="zh-CN" sz="2400" b="1" dirty="0" err="1" smtClean="0"/>
              <a:t>www.mldn.cn</a:t>
            </a:r>
            <a:endParaRPr lang="zh-CN" altLang="en-US" sz="2400" b="1" dirty="0"/>
          </a:p>
        </p:txBody>
      </p:sp>
      <p:sp>
        <p:nvSpPr>
          <p:cNvPr id="11" name="矩形 10"/>
          <p:cNvSpPr/>
          <p:nvPr/>
        </p:nvSpPr>
        <p:spPr>
          <a:xfrm>
            <a:off x="459061" y="2457392"/>
            <a:ext cx="40375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面授培训：</a:t>
            </a:r>
            <a:r>
              <a:rPr lang="en-US" altLang="zh-CN" sz="2400" b="1" dirty="0" err="1" smtClean="0"/>
              <a:t>www.mldnjava.cn</a:t>
            </a:r>
            <a:endParaRPr lang="zh-CN" altLang="en-US" sz="2400" b="1" dirty="0"/>
          </a:p>
        </p:txBody>
      </p:sp>
      <p:sp>
        <p:nvSpPr>
          <p:cNvPr id="12" name="矩形 11"/>
          <p:cNvSpPr/>
          <p:nvPr/>
        </p:nvSpPr>
        <p:spPr>
          <a:xfrm>
            <a:off x="459061" y="3243210"/>
            <a:ext cx="39808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在线学习：</a:t>
            </a:r>
            <a:r>
              <a:rPr lang="en-US" altLang="zh-CN" sz="2400" b="1" dirty="0" err="1" smtClean="0"/>
              <a:t>www.jixianit.com</a:t>
            </a:r>
            <a:endParaRPr lang="zh-CN" altLang="en-US" sz="2400" b="1" dirty="0"/>
          </a:p>
        </p:txBody>
      </p:sp>
      <p:sp>
        <p:nvSpPr>
          <p:cNvPr id="14" name="矩形 13"/>
          <p:cNvSpPr/>
          <p:nvPr/>
        </p:nvSpPr>
        <p:spPr>
          <a:xfrm>
            <a:off x="469945" y="4000510"/>
            <a:ext cx="32447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官方</a:t>
            </a:r>
            <a:r>
              <a:rPr lang="en-US" altLang="zh-CN" sz="2400" b="1" dirty="0" err="1" smtClean="0"/>
              <a:t>QQ</a:t>
            </a:r>
            <a:r>
              <a:rPr lang="zh-CN" altLang="en-US" sz="2400" b="1" dirty="0" smtClean="0"/>
              <a:t>群：</a:t>
            </a:r>
            <a:r>
              <a:rPr lang="en-US" altLang="zh-CN" sz="2400" b="1" dirty="0" smtClean="0"/>
              <a:t>498822927</a:t>
            </a:r>
            <a:endParaRPr lang="zh-CN" alt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14282" y="905522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免费学习资料扫码下载</a:t>
            </a:r>
            <a:endParaRPr lang="zh-CN" altLang="en-US" sz="28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虚尾箭头 12"/>
          <p:cNvSpPr/>
          <p:nvPr/>
        </p:nvSpPr>
        <p:spPr>
          <a:xfrm rot="892845">
            <a:off x="4092093" y="1274378"/>
            <a:ext cx="489252" cy="220889"/>
          </a:xfrm>
          <a:prstGeom prst="striped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1398</TotalTime>
  <Words>330</Words>
  <PresentationFormat>全屏显示(16:9)</PresentationFormat>
  <Paragraphs>64</Paragraphs>
  <Slides>6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李兴华Java培训系列课程</vt:lpstr>
      <vt:lpstr>本章学习目标</vt:lpstr>
      <vt:lpstr>启动数据库服务</vt:lpstr>
      <vt:lpstr>DatabaseConnection类定义</vt:lpstr>
      <vt:lpstr>开发Value Object</vt:lpstr>
      <vt:lpstr>幻灯片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SOIL.FISH</dc:creator>
  <cp:lastModifiedBy>李兴华</cp:lastModifiedBy>
  <cp:revision>216</cp:revision>
  <dcterms:created xsi:type="dcterms:W3CDTF">2015-01-02T11:02:54Z</dcterms:created>
  <dcterms:modified xsi:type="dcterms:W3CDTF">2017-02-08T08:36:33Z</dcterms:modified>
</cp:coreProperties>
</file>