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198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com.yootk.dao;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com.yootk.vo.Emp;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表的数据层的操作标准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@author 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极限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www.jixianit.com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IEmpDAO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实现数据的增加操作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包含了要增加数据的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数据保存成功返回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doCreate(Emp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实现数据的修改操作，本次修改是根据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进行全部字段数据的修改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包含了要修改数据的信息，一定要提供有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数据修改成功返回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doUpdate(Emp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执行数据的批量删除操作，所有要删除的数据以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集合的形式保存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ids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包含了所有要删除的数据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，不包含有重复内容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（删除的数据个数与要删除的数据个数相同），否则返回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doRemoveBatch(Set&lt;Integer&gt; ids)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根据雇员编号查询指定的雇员信息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要查询的雇员编号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如果雇员信息存在，则将数据以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类对象的形式返回，如果雇员数据不存在，则返回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findById(Integer id)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查询指定数据表的全部记录，并且以集合的形式返回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如果表中有数据，则所有的数据会封装为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对象而后利用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集合返回，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如果没有数据，那么集合的长度为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size() == 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List&lt;Emp&gt; findAll()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分页进行数据的模糊查询，查询结果以集合的形式返回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currentPage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当前所在的页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lineSize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每行显示数据行数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要进行模糊查询的数据列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keyWord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模糊查询的关键字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如果表中有数据，则所有的数据会封装为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对象而后利用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集合返回，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如果没有数据，那么集合的长度为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size() == 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List&lt;Emp&gt; findAllSplit(Integer currentPage, Integer lineSize, String column, String keyWord)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进行模糊查询数据量的统计，如果表中没有记录统计的结果就是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要进行模糊查询的数据列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keyWord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模糊查询的关键字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返回表中的数据量，如果没有数据返回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Integer getAllCount(String column,String keyWord)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com.yootk.dao;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com.yootk.vo.Emp;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表的数据层的操作标准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@author 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极限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www.jixianit.com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IEmpDAO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实现数据的增加操作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包含了要增加数据的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数据保存成功返回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doCreate(Emp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实现数据的修改操作，本次修改是根据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进行全部字段数据的修改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包含了要修改数据的信息，一定要提供有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数据修改成功返回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doUpdate(Emp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执行数据的批量删除操作，所有要删除的数据以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集合的形式保存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ids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包含了所有要删除的数据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，不包含有重复内容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（删除的数据个数与要删除的数据个数相同），否则返回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doRemoveBatch(Set&lt;Integer&gt; ids)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根据雇员编号查询指定的雇员信息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要查询的雇员编号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如果雇员信息存在，则将数据以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类对象的形式返回，如果雇员数据不存在，则返回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findById(Integer id)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查询指定数据表的全部记录，并且以集合的形式返回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如果表中有数据，则所有的数据会封装为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对象而后利用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集合返回，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如果没有数据，那么集合的长度为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size() == 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List&lt;Emp&gt; findAll()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分页进行数据的模糊查询，查询结果以集合的形式返回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currentPage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当前所在的页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lineSize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每行显示数据行数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要进行模糊查询的数据列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keyWord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模糊查询的关键字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如果表中有数据，则所有的数据会封装为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对象而后利用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集合返回，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如果没有数据，那么集合的长度为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size() == 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List&lt;Emp&gt; findAllSplit(Integer currentPage, Integer lineSize, String column, String keyWord)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进行模糊查询数据量的统计，如果表中没有记录统计的结果就是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要进行模糊查询的数据列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keyWord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模糊查询的关键字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返回表中的数据量，如果没有数据返回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Integer getAllCount(String column,String keyWord)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com.yootk.dao.impl;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java.sql.Connection;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java.sql.PreparedStatement;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java.sql.ResultSet;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java.util.ArrayList;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java.util.Iterator;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com.yootk.dao.IEmpDAO;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com.yootk.vo.Emp;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表的数据层的具体实现子类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@author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极限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www.jixianit.com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EmpDAOImpl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IEmpDAO {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Connection conn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需要利用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PreparedStatement pstmt 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定义数据库操作对象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如果要想使用数据层进行原子性的功能操作实现，必须要提供有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接口对象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另外，由于开发之中业务层要调用数据层，所以数据库的打开与关闭交由业务层处理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表示数据库连接对象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EmpDAOImpl(Connection conn)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传递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 = conn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保存数据库连接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doCreate(Emp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sql = "INSERT INTO emp(empno,ename,job,hiredate,sal,comm) VALUES (?,?,?,?,?,?)"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.conn.prepareStatement(sql)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创建数据库操作对象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.pstmt.setInt(1, vo.getEmpno());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.pstmt.setString(2, vo.getEname());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.pstmt.setString(3, vo.getJob());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java.util.Date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类的对象转换为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java.sql.Date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.pstmt.setDate(4,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java.sql.Date(vo.getHiredate().getTime()));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.pstmt.setDouble(5, vo.getSal());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.pstmt.setDouble(6, vo.getComm());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.pstmt.executeUpdate() &gt; 0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执行数据更新操作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doUpdate(Emp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sql = "UPDATE emp SET ename=?,job=?,hiredate=?,sal=?,comm=? WHERE empno=?"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.conn.prepareStatement(sql)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创建数据库操作对象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.pstmt.setString(1, vo.getEname());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.pstmt.setString(2, vo.getJob());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java.util.Date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类的对象转换为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java.sql.Date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.pstmt.setDate(3,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java.sql.Date(vo.getHiredate().getTime()));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.pstmt.setDouble(4, vo.getSal());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.pstmt.setDouble(5, vo.getComm());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.pstmt.setInt(6, vo.getEmpno());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.pstmt.executeUpdate() &gt; 0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执行数据更新操作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doRemoveBatch(Set&lt;Integer&gt; ids)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StringBuffer sql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StringBuffer()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拼凑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sql.append("DELETE FROM emp WHERE empno IN(") ;//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追加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Iterator&lt;Integer&gt; iter = ids.iterator()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迭代每一个删除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(iter.hasNext())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sql.append(iter.next()).append(",")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追加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sql.delete(sql.length()-1, sql.length()).append(")")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.conn.prepareStatement(sql.toString())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创建数据库操作对象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.pstmt.executeUpdate() == ids.size();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执行数据更新操作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findById(Integer id)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Emp vo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sql = "SELECT empno,ename,job,hiredate,sal,comm FROM emp WHERE empno=?"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.conn.prepareStatement(sql)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创建数据库操作对象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.pstmt.setInt(1, id);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ResultSet rs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.pstmt.executeQuery()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执行数据查询操作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(rs.next())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已经找到数据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Emp()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vo.setEmpno(rs.getInt(1));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vo.setEname(rs.getString(2));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vo.setJob(rs.getString(3));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vo.setHiredate(rs.getDate(4));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vo.setSal(rs.getDouble(5));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vo.setComm(rs.getDouble(6));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 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List&lt;Emp&gt; findAll()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List&lt;Emp&gt;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ArrayList&lt;Emp&gt;()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实例化集合对象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sql = "SELECT empno,ename,job,hiredate,sal,comm FROM emp"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.conn.prepareStatement(sql)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创建数据库操作对象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ResultSet rs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.pstmt.executeQuery()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执行数据查询操作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(rs.next())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有多条数据返回，循环多次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Emp vo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Emp()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vo.setEmpno(rs.getInt(1));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vo.setEname(rs.getString(2));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vo.setJob(rs.getString(3));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vo.setHiredate(rs.getDate(4));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vo.setSal(rs.getDouble(5));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vo.setComm(rs.getDouble(6));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all.add(vo)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向集合保存数据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返回集合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List&lt;Emp&gt; findAllSplit(Integer currentPage, Integer lineSize, String column, String keyWord)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List&lt;Emp&gt;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ArrayList&lt;Emp&gt;()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定义集合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sql = "SELECT * FROM " +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" (SELECT empno,ename,job,hiredate,sal,comm,ROWNUM rn" +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" FROM emp" + " WHERE " + column + " LIKE ? AND ROWNUM&lt;=?) temp " +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" WHERE temp.rn&gt;? "; 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分页语句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.conn.prepareStatement(sql)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创建数据库操作对象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.pstmt.setString(1, "%" + keyWord + "%");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.pstmt.setInt(2, currentPage * lineSize);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.pstmt.setInt(3, (currentPage - 1) * lineSize);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ResultSet rs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.pstmt.executeQuery()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执行数据查询操作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(rs.next()) {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循环取出每一行数据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Emp vo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Emp()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vo.setEmpno(rs.getInt(1));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vo.setEname(rs.getString(2));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vo.setJob(rs.getString(3));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vo.setHiredate(rs.getDate(4));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vo.setSal(rs.getDouble(5));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vo.setComm(rs.getDouble(6));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读取列内容并将数据保存在属性中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all.add(vo) 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向集合保存数据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Integer getAllCount(String column, String keyWord)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sql = "SELECT COUNT(empno) FROM emp WHERE " + column + " LIKE ?"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.conn.prepareStatement(sql) 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创建数据库操作对象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.pstmt.setString(1, "%" + keyWord + "%");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设置字段内容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ResultSet rs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.pstmt.executeQuery() 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执行数据查询操作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(rs.next()) {								// COUNT()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统计一定会返回结果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rs.getInt(1) 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返回读取的第一列数据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如果没有数据返回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com.yootk.factory;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java.sql.Connection;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com.yootk.dao.IEmpDAO;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com.yootk.dao.impl.EmpDAOImpl;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工厂类，以后的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接口对象将通过此工厂类取得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@author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极限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www.jixianit.com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DAOFactory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接口对象，通过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EmpDAOImpl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子类实例化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 EmpDAOImpl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构造方法需要接收数据库连接对象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IEmpDAO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接口实例化对象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IEmpDAO getIEmpDAOInstance(Connection conn)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EmpDAOImpl(conn) 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EmpDAOImpl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开发数据层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理解软件设计分层的概念，以及业务层和数据层的划分；</a:t>
            </a:r>
            <a:endParaRPr lang="en-US" altLang="zh-CN" smtClean="0"/>
          </a:p>
          <a:p>
            <a:r>
              <a:rPr lang="zh-CN" altLang="en-US" smtClean="0"/>
              <a:t>深刻理解简单</a:t>
            </a:r>
            <a:r>
              <a:rPr lang="en-US" smtClean="0"/>
              <a:t>Java</a:t>
            </a:r>
            <a:r>
              <a:rPr lang="zh-CN" altLang="en-US" smtClean="0"/>
              <a:t>类在实际开发中的作用；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smtClean="0"/>
              <a:t>DAO</a:t>
            </a:r>
            <a:r>
              <a:rPr lang="zh-CN" altLang="en-US" smtClean="0"/>
              <a:t>设计模式实现单表映射以及泛型应用。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层最终是交给业务层进行调用的，所以业务层必须知道数据层的执行标准，即：业务层需要明确的知道数据层的操作方法，但是不需要知道它的具体实现。所以在进行数据层设计时一定要使用接口，同时为了达到对业务层隐藏具体实现子类的目的，应该使用工厂设计模式取得接口对象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开发数据层操作标准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42"/>
            <a:ext cx="6929486" cy="307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数据层开发要求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对于</a:t>
            </a:r>
            <a:r>
              <a:rPr lang="zh-CN" altLang="en-US" smtClean="0"/>
              <a:t>数据层的接口定义给出如下的开发</a:t>
            </a:r>
            <a:r>
              <a:rPr lang="zh-CN" altLang="en-US" smtClean="0"/>
              <a:t>要求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既然数据层的代码是是进行数据操作的，那么建议将其保存在</a:t>
            </a:r>
            <a:r>
              <a:rPr lang="en-US" smtClean="0"/>
              <a:t>dao</a:t>
            </a:r>
            <a:r>
              <a:rPr lang="zh-CN" altLang="en-US" smtClean="0"/>
              <a:t>子包</a:t>
            </a:r>
            <a:r>
              <a:rPr lang="zh-CN" altLang="en-US" smtClean="0"/>
              <a:t>下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不同的数据表的操作有可能使用不同的数据层开发，这样为了区分不同的数据表的数据层操作，所以应该使用数据表的名称进行接口的命名，例如，现在要使用的是</a:t>
            </a:r>
            <a:r>
              <a:rPr lang="en-US" smtClean="0"/>
              <a:t>emp</a:t>
            </a:r>
            <a:r>
              <a:rPr lang="zh-CN" altLang="en-US" smtClean="0"/>
              <a:t>表，则数据层的接口就应该定义为</a:t>
            </a:r>
            <a:r>
              <a:rPr lang="en-US" smtClean="0"/>
              <a:t>IEmpDAO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对于整个数据层的开发严格来讲就只有两大类</a:t>
            </a:r>
            <a:r>
              <a:rPr lang="zh-CN" altLang="en-US" smtClean="0"/>
              <a:t>功能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mtClean="0"/>
              <a:t>数据更新操作：建议它的操作方法以</a:t>
            </a:r>
            <a:r>
              <a:rPr lang="en-US" smtClean="0"/>
              <a:t>doXxx()</a:t>
            </a:r>
            <a:r>
              <a:rPr lang="zh-CN" altLang="en-US" smtClean="0"/>
              <a:t>的形式命名，</a:t>
            </a:r>
            <a:r>
              <a:rPr lang="zh-CN" altLang="en-US" smtClean="0"/>
              <a:t>例如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3"/>
            <a:r>
              <a:rPr lang="zh-CN" altLang="en-US" smtClean="0"/>
              <a:t>数据增加操作使用“</a:t>
            </a:r>
            <a:r>
              <a:rPr lang="en-US" smtClean="0"/>
              <a:t>doCreate()</a:t>
            </a:r>
            <a:r>
              <a:rPr lang="zh-CN" altLang="en-US" smtClean="0"/>
              <a:t>”形式的方法</a:t>
            </a:r>
            <a:r>
              <a:rPr lang="zh-CN" altLang="en-US" smtClean="0"/>
              <a:t>命名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3"/>
            <a:r>
              <a:rPr lang="zh-CN" altLang="en-US" smtClean="0"/>
              <a:t>数据修改操作使用“</a:t>
            </a:r>
            <a:r>
              <a:rPr lang="en-US" smtClean="0"/>
              <a:t>doUpdate()</a:t>
            </a:r>
            <a:r>
              <a:rPr lang="zh-CN" altLang="en-US" smtClean="0"/>
              <a:t>”形式的方法</a:t>
            </a:r>
            <a:r>
              <a:rPr lang="zh-CN" altLang="en-US" smtClean="0"/>
              <a:t>命名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3"/>
            <a:r>
              <a:rPr lang="zh-CN" altLang="en-US" smtClean="0"/>
              <a:t>数据删除操作使用“</a:t>
            </a:r>
            <a:r>
              <a:rPr lang="en-US" smtClean="0"/>
              <a:t>doRemove()</a:t>
            </a:r>
            <a:r>
              <a:rPr lang="zh-CN" altLang="en-US" smtClean="0"/>
              <a:t>”形式的方法命名。</a:t>
            </a:r>
            <a:endParaRPr lang="en-US" altLang="zh-CN" smtClean="0"/>
          </a:p>
          <a:p>
            <a:pPr lvl="2"/>
            <a:r>
              <a:rPr lang="zh-CN" altLang="en-US" smtClean="0"/>
              <a:t>数据查询操作，对于查询分为两种</a:t>
            </a:r>
            <a:r>
              <a:rPr lang="zh-CN" altLang="en-US" smtClean="0"/>
              <a:t>形式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3"/>
            <a:r>
              <a:rPr lang="zh-CN" altLang="en-US" smtClean="0"/>
              <a:t>根据表的</a:t>
            </a:r>
            <a:r>
              <a:rPr lang="en-US" smtClean="0"/>
              <a:t>ID</a:t>
            </a:r>
            <a:r>
              <a:rPr lang="zh-CN" altLang="en-US" smtClean="0"/>
              <a:t>进行数据查询，使用“</a:t>
            </a:r>
            <a:r>
              <a:rPr lang="en-US" smtClean="0"/>
              <a:t>findById()</a:t>
            </a:r>
            <a:r>
              <a:rPr lang="zh-CN" altLang="en-US" smtClean="0"/>
              <a:t>”形式的方法命名；</a:t>
            </a:r>
            <a:endParaRPr lang="en-US" altLang="zh-CN" smtClean="0"/>
          </a:p>
          <a:p>
            <a:pPr lvl="3"/>
            <a:r>
              <a:rPr lang="zh-CN" altLang="en-US" smtClean="0"/>
              <a:t>根据</a:t>
            </a:r>
            <a:r>
              <a:rPr lang="en-US" smtClean="0"/>
              <a:t>ename</a:t>
            </a:r>
            <a:r>
              <a:rPr lang="zh-CN" altLang="en-US" smtClean="0"/>
              <a:t>字段查询，使用“</a:t>
            </a:r>
            <a:r>
              <a:rPr lang="en-US" smtClean="0"/>
              <a:t>findByEname()</a:t>
            </a:r>
            <a:r>
              <a:rPr lang="zh-CN" altLang="en-US" smtClean="0"/>
              <a:t>”形式的方法命名；</a:t>
            </a:r>
            <a:endParaRPr lang="en-US" altLang="zh-CN" smtClean="0"/>
          </a:p>
          <a:p>
            <a:pPr lvl="3"/>
            <a:r>
              <a:rPr lang="zh-CN" altLang="en-US" smtClean="0"/>
              <a:t>如果是查询表中的全部数据，使用“</a:t>
            </a:r>
            <a:r>
              <a:rPr lang="en-US" smtClean="0"/>
              <a:t>findAll()</a:t>
            </a:r>
            <a:r>
              <a:rPr lang="zh-CN" altLang="en-US" smtClean="0"/>
              <a:t>”形式的方法命名；</a:t>
            </a:r>
          </a:p>
          <a:p>
            <a:pPr lvl="2"/>
            <a:r>
              <a:rPr lang="zh-CN" altLang="en-US" smtClean="0"/>
              <a:t>统计表</a:t>
            </a:r>
            <a:r>
              <a:rPr lang="zh-CN" altLang="en-US" smtClean="0"/>
              <a:t>中的数据：以</a:t>
            </a:r>
            <a:r>
              <a:rPr lang="en-US" smtClean="0"/>
              <a:t>getXxx()</a:t>
            </a:r>
            <a:r>
              <a:rPr lang="zh-CN" altLang="en-US" smtClean="0"/>
              <a:t>形式命名，</a:t>
            </a:r>
            <a:r>
              <a:rPr lang="zh-CN" altLang="en-US" smtClean="0"/>
              <a:t>例如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3"/>
            <a:r>
              <a:rPr lang="zh-CN" altLang="en-US" smtClean="0"/>
              <a:t>查询表中的全部数据量以“</a:t>
            </a:r>
            <a:r>
              <a:rPr lang="en-US" smtClean="0"/>
              <a:t>getAllCount()</a:t>
            </a:r>
            <a:r>
              <a:rPr lang="zh-CN" altLang="en-US" smtClean="0"/>
              <a:t>”形式的方法命名。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en-US" altLang="zh-CN" smtClean="0"/>
              <a:t>IEmpDAO</a:t>
            </a:r>
            <a:r>
              <a:rPr lang="zh-CN" altLang="en-US" smtClean="0"/>
              <a:t>接口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8"/>
            <a:ext cx="768492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数据层实现类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数据层的主要功能是是利用</a:t>
            </a:r>
            <a:r>
              <a:rPr lang="en-US" smtClean="0"/>
              <a:t>JDBC</a:t>
            </a:r>
            <a:r>
              <a:rPr lang="zh-CN" altLang="en-US" smtClean="0"/>
              <a:t>标准来实现数据库的操作，为了保证操作性能以及安全性，在数据层中都会使用</a:t>
            </a:r>
            <a:r>
              <a:rPr lang="en-US" smtClean="0"/>
              <a:t>PreapredStatement</a:t>
            </a:r>
            <a:r>
              <a:rPr lang="zh-CN" altLang="en-US" smtClean="0"/>
              <a:t>接口来处理所有的</a:t>
            </a:r>
            <a:r>
              <a:rPr lang="en-US" smtClean="0"/>
              <a:t>SQL</a:t>
            </a:r>
            <a:r>
              <a:rPr lang="zh-CN" altLang="en-US" smtClean="0"/>
              <a:t>语句。由于在每一个操作业务中，都有可能触发多个数据层的操作，所以建议将数据库的打开与关闭交由业务层进行控制，即：数据层子类在执行时只需要一个</a:t>
            </a:r>
            <a:r>
              <a:rPr lang="en-US" smtClean="0"/>
              <a:t>java.sql.Connection</a:t>
            </a:r>
            <a:r>
              <a:rPr lang="zh-CN" altLang="en-US" smtClean="0"/>
              <a:t>接口的实例化对象即可，而不用关心具体的连接从何处传递而来。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DAO</a:t>
            </a:r>
            <a:r>
              <a:rPr lang="zh-CN" altLang="en-US" smtClean="0"/>
              <a:t>接口实现子类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571618"/>
            <a:ext cx="816544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定义数据层工厂类 </a:t>
            </a:r>
            <a:r>
              <a:rPr lang="en-US" altLang="zh-CN" smtClean="0"/>
              <a:t>——</a:t>
            </a:r>
            <a:r>
              <a:rPr lang="en-US" smtClean="0"/>
              <a:t> DAOFactory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428742"/>
            <a:ext cx="6035675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739</Words>
  <PresentationFormat>全屏显示(16:9)</PresentationFormat>
  <Paragraphs>319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李兴华Java培训系列课程</vt:lpstr>
      <vt:lpstr>本章学习目标</vt:lpstr>
      <vt:lpstr>数据层</vt:lpstr>
      <vt:lpstr>开发数据层操作标准</vt:lpstr>
      <vt:lpstr>数据层开发要求</vt:lpstr>
      <vt:lpstr>定义IEmpDAO接口</vt:lpstr>
      <vt:lpstr>数据层实现类</vt:lpstr>
      <vt:lpstr>DAO接口实现子类</vt:lpstr>
      <vt:lpstr>定义数据层工厂类 —— DAOFactory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224</cp:revision>
  <dcterms:created xsi:type="dcterms:W3CDTF">2015-01-02T11:02:54Z</dcterms:created>
  <dcterms:modified xsi:type="dcterms:W3CDTF">2017-02-08T08:42:03Z</dcterms:modified>
</cp:coreProperties>
</file>